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7" r:id="rId3"/>
    <p:sldId id="283" r:id="rId4"/>
    <p:sldId id="278" r:id="rId5"/>
    <p:sldId id="279" r:id="rId6"/>
    <p:sldId id="280" r:id="rId7"/>
    <p:sldId id="284" r:id="rId8"/>
    <p:sldId id="281" r:id="rId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2AA2"/>
    <a:srgbClr val="CC00CC"/>
    <a:srgbClr val="CC6600"/>
    <a:srgbClr val="FF9933"/>
    <a:srgbClr val="FFCC66"/>
    <a:srgbClr val="CC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8" autoAdjust="0"/>
    <p:restoredTop sz="94660" autoAdjust="0"/>
  </p:normalViewPr>
  <p:slideViewPr>
    <p:cSldViewPr>
      <p:cViewPr>
        <p:scale>
          <a:sx n="117" d="100"/>
          <a:sy n="117" d="100"/>
        </p:scale>
        <p:origin x="-523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9580C3-0AC7-4483-B6BA-62454B548C12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249A21BF-30D7-4E0A-BCD5-0265121680E0}">
      <dgm:prSet phldrT="[文字]" custT="1"/>
      <dgm:spPr/>
      <dgm:t>
        <a:bodyPr/>
        <a:lstStyle/>
        <a:p>
          <a:r>
            <a:rPr lang="en-US" altLang="zh-TW" sz="2000" baseline="0" dirty="0" smtClean="0"/>
            <a:t>Assignment of preliminary proposals by Subject Panel Chairman / Theme </a:t>
          </a:r>
          <a:r>
            <a:rPr lang="en-US" altLang="zh-TW" sz="2000" baseline="0" dirty="0" err="1" smtClean="0"/>
            <a:t>Convenor</a:t>
          </a:r>
          <a:r>
            <a:rPr lang="en-US" altLang="zh-TW" sz="2000" baseline="0" dirty="0" smtClean="0"/>
            <a:t> to Readers</a:t>
          </a:r>
          <a:endParaRPr lang="zh-TW" altLang="en-US" sz="2000" baseline="0" dirty="0"/>
        </a:p>
      </dgm:t>
    </dgm:pt>
    <dgm:pt modelId="{E095CED9-D3AE-43F1-B57E-F401F15732E3}" type="parTrans" cxnId="{9F27D703-19F9-4B88-BBF5-D5E80031B3FD}">
      <dgm:prSet/>
      <dgm:spPr/>
      <dgm:t>
        <a:bodyPr/>
        <a:lstStyle/>
        <a:p>
          <a:endParaRPr lang="zh-TW" altLang="en-US"/>
        </a:p>
      </dgm:t>
    </dgm:pt>
    <dgm:pt modelId="{3E39FC2D-D8F9-477A-8818-95939E0ABC3A}" type="sibTrans" cxnId="{9F27D703-19F9-4B88-BBF5-D5E80031B3FD}">
      <dgm:prSet/>
      <dgm:spPr/>
      <dgm:t>
        <a:bodyPr/>
        <a:lstStyle/>
        <a:p>
          <a:endParaRPr lang="zh-TW" altLang="en-US"/>
        </a:p>
      </dgm:t>
    </dgm:pt>
    <dgm:pt modelId="{985729E9-CDFF-430E-814B-C9FA60873126}">
      <dgm:prSet phldrT="[文字]" custT="1"/>
      <dgm:spPr/>
      <dgm:t>
        <a:bodyPr/>
        <a:lstStyle/>
        <a:p>
          <a:r>
            <a:rPr lang="en-US" altLang="zh-TW" sz="2000" baseline="0" dirty="0" smtClean="0"/>
            <a:t>Each proposal evaluated by three Readers  </a:t>
          </a:r>
          <a:endParaRPr lang="zh-TW" altLang="en-US" sz="2000" baseline="0" dirty="0"/>
        </a:p>
      </dgm:t>
    </dgm:pt>
    <dgm:pt modelId="{E5C15171-478A-4DC8-9588-F9484F3F1883}" type="parTrans" cxnId="{EEE95FE2-D0C4-4FA4-A63F-0406B74378A7}">
      <dgm:prSet/>
      <dgm:spPr/>
      <dgm:t>
        <a:bodyPr/>
        <a:lstStyle/>
        <a:p>
          <a:endParaRPr lang="zh-TW" altLang="en-US"/>
        </a:p>
      </dgm:t>
    </dgm:pt>
    <dgm:pt modelId="{13D1F3B2-4BAC-4415-80F2-073739E1809E}" type="sibTrans" cxnId="{EEE95FE2-D0C4-4FA4-A63F-0406B74378A7}">
      <dgm:prSet/>
      <dgm:spPr/>
      <dgm:t>
        <a:bodyPr/>
        <a:lstStyle/>
        <a:p>
          <a:endParaRPr lang="zh-TW" altLang="en-US"/>
        </a:p>
      </dgm:t>
    </dgm:pt>
    <dgm:pt modelId="{470CCDAC-139B-49B2-8155-0D3472AB6C8C}">
      <dgm:prSet phldrT="[文字]" custT="1"/>
      <dgm:spPr/>
      <dgm:t>
        <a:bodyPr/>
        <a:lstStyle/>
        <a:p>
          <a:endParaRPr lang="en-US" altLang="zh-TW" sz="2000" baseline="0" dirty="0" smtClean="0"/>
        </a:p>
        <a:p>
          <a:r>
            <a:rPr lang="en-US" altLang="zh-TW" sz="2000" baseline="0" dirty="0" smtClean="0"/>
            <a:t>Shortlisting of proposals to full proposal stage</a:t>
          </a:r>
          <a:endParaRPr lang="zh-TW" altLang="en-US" sz="2000" baseline="0" dirty="0"/>
        </a:p>
      </dgm:t>
    </dgm:pt>
    <dgm:pt modelId="{5433AC09-E575-447D-87C5-32A8151B7E0F}" type="parTrans" cxnId="{F894989A-72D8-486B-A90A-67B314C1FBAC}">
      <dgm:prSet/>
      <dgm:spPr/>
      <dgm:t>
        <a:bodyPr/>
        <a:lstStyle/>
        <a:p>
          <a:endParaRPr lang="zh-TW" altLang="en-US"/>
        </a:p>
      </dgm:t>
    </dgm:pt>
    <dgm:pt modelId="{07F7168E-35E9-4B19-B14A-F8EAF482EA21}" type="sibTrans" cxnId="{F894989A-72D8-486B-A90A-67B314C1FBAC}">
      <dgm:prSet/>
      <dgm:spPr/>
      <dgm:t>
        <a:bodyPr/>
        <a:lstStyle/>
        <a:p>
          <a:endParaRPr lang="zh-TW" altLang="en-US"/>
        </a:p>
      </dgm:t>
    </dgm:pt>
    <dgm:pt modelId="{878C1750-9C9B-439B-9574-E7530CCE57E8}" type="pres">
      <dgm:prSet presAssocID="{849580C3-0AC7-4483-B6BA-62454B548C12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zh-TW" altLang="en-US"/>
        </a:p>
      </dgm:t>
    </dgm:pt>
    <dgm:pt modelId="{0F618DD7-2022-4657-933D-DF440EE352D4}" type="pres">
      <dgm:prSet presAssocID="{849580C3-0AC7-4483-B6BA-62454B548C12}" presName="arrowNode" presStyleLbl="node1" presStyleIdx="0" presStyleCnt="1"/>
      <dgm:spPr/>
    </dgm:pt>
    <dgm:pt modelId="{8D36D19B-417D-4D7F-BC5E-7F527CDA716C}" type="pres">
      <dgm:prSet presAssocID="{249A21BF-30D7-4E0A-BCD5-0265121680E0}" presName="txNode1" presStyleLbl="revTx" presStyleIdx="0" presStyleCnt="3" custScaleX="107634" custScaleY="212462" custLinFactY="18695" custLinFactNeighborX="-53463" custLinFactNeighborY="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DEC93EC-8997-4B4D-86E2-A2B2EBD20CEA}" type="pres">
      <dgm:prSet presAssocID="{985729E9-CDFF-430E-814B-C9FA60873126}" presName="txNode2" presStyleLbl="revTx" presStyleIdx="1" presStyleCnt="3" custScaleX="75923" custScaleY="100000" custLinFactNeighborX="-7816" custLinFactNeighborY="-4013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94C50A4-43B6-460E-9CEE-A74C6ADA36BD}" type="pres">
      <dgm:prSet presAssocID="{13D1F3B2-4BAC-4415-80F2-073739E1809E}" presName="dotNode2" presStyleCnt="0"/>
      <dgm:spPr/>
    </dgm:pt>
    <dgm:pt modelId="{D84AC16D-F040-4B15-B0F7-35B9049FE121}" type="pres">
      <dgm:prSet presAssocID="{13D1F3B2-4BAC-4415-80F2-073739E1809E}" presName="dotRepeatNode" presStyleLbl="fgShp" presStyleIdx="0" presStyleCnt="1" custScaleX="298881" custScaleY="298883" custLinFactX="-8312" custLinFactY="-26090" custLinFactNeighborX="-100000" custLinFactNeighborY="-100000"/>
      <dgm:spPr/>
      <dgm:t>
        <a:bodyPr/>
        <a:lstStyle/>
        <a:p>
          <a:endParaRPr lang="zh-TW" altLang="en-US"/>
        </a:p>
      </dgm:t>
    </dgm:pt>
    <dgm:pt modelId="{523172DE-1184-4432-A45D-74EDF7AA3BF8}" type="pres">
      <dgm:prSet presAssocID="{470CCDAC-139B-49B2-8155-0D3472AB6C8C}" presName="txNode3" presStyleLbl="revTx" presStyleIdx="2" presStyleCnt="3" custScaleY="161523" custLinFactNeighborX="39431" custLinFactNeighborY="-6313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6A3CA11B-0FD5-4966-94CA-A5AF16F1F5B8}" type="presOf" srcId="{470CCDAC-139B-49B2-8155-0D3472AB6C8C}" destId="{523172DE-1184-4432-A45D-74EDF7AA3BF8}" srcOrd="0" destOrd="0" presId="urn:microsoft.com/office/officeart/2009/3/layout/DescendingProcess"/>
    <dgm:cxn modelId="{9F27D703-19F9-4B88-BBF5-D5E80031B3FD}" srcId="{849580C3-0AC7-4483-B6BA-62454B548C12}" destId="{249A21BF-30D7-4E0A-BCD5-0265121680E0}" srcOrd="0" destOrd="0" parTransId="{E095CED9-D3AE-43F1-B57E-F401F15732E3}" sibTransId="{3E39FC2D-D8F9-477A-8818-95939E0ABC3A}"/>
    <dgm:cxn modelId="{EEE95FE2-D0C4-4FA4-A63F-0406B74378A7}" srcId="{849580C3-0AC7-4483-B6BA-62454B548C12}" destId="{985729E9-CDFF-430E-814B-C9FA60873126}" srcOrd="1" destOrd="0" parTransId="{E5C15171-478A-4DC8-9588-F9484F3F1883}" sibTransId="{13D1F3B2-4BAC-4415-80F2-073739E1809E}"/>
    <dgm:cxn modelId="{AEB4A2B5-6F64-46D1-9CD8-309FE8007314}" type="presOf" srcId="{849580C3-0AC7-4483-B6BA-62454B548C12}" destId="{878C1750-9C9B-439B-9574-E7530CCE57E8}" srcOrd="0" destOrd="0" presId="urn:microsoft.com/office/officeart/2009/3/layout/DescendingProcess"/>
    <dgm:cxn modelId="{D03B7497-9DAD-4F2E-B55F-8EF5D6A2CC0C}" type="presOf" srcId="{985729E9-CDFF-430E-814B-C9FA60873126}" destId="{1DEC93EC-8997-4B4D-86E2-A2B2EBD20CEA}" srcOrd="0" destOrd="0" presId="urn:microsoft.com/office/officeart/2009/3/layout/DescendingProcess"/>
    <dgm:cxn modelId="{F894989A-72D8-486B-A90A-67B314C1FBAC}" srcId="{849580C3-0AC7-4483-B6BA-62454B548C12}" destId="{470CCDAC-139B-49B2-8155-0D3472AB6C8C}" srcOrd="2" destOrd="0" parTransId="{5433AC09-E575-447D-87C5-32A8151B7E0F}" sibTransId="{07F7168E-35E9-4B19-B14A-F8EAF482EA21}"/>
    <dgm:cxn modelId="{5199C199-86D7-43C1-9731-3DCC8BE07961}" type="presOf" srcId="{249A21BF-30D7-4E0A-BCD5-0265121680E0}" destId="{8D36D19B-417D-4D7F-BC5E-7F527CDA716C}" srcOrd="0" destOrd="0" presId="urn:microsoft.com/office/officeart/2009/3/layout/DescendingProcess"/>
    <dgm:cxn modelId="{D75EADB6-3CCA-4EE6-B800-C8E1D988DFAA}" type="presOf" srcId="{13D1F3B2-4BAC-4415-80F2-073739E1809E}" destId="{D84AC16D-F040-4B15-B0F7-35B9049FE121}" srcOrd="0" destOrd="0" presId="urn:microsoft.com/office/officeart/2009/3/layout/DescendingProcess"/>
    <dgm:cxn modelId="{6A31B882-5CCA-4BEF-ABD5-D572A66491DE}" type="presParOf" srcId="{878C1750-9C9B-439B-9574-E7530CCE57E8}" destId="{0F618DD7-2022-4657-933D-DF440EE352D4}" srcOrd="0" destOrd="0" presId="urn:microsoft.com/office/officeart/2009/3/layout/DescendingProcess"/>
    <dgm:cxn modelId="{FB5A3AFE-E351-46D5-9C48-094CA621F23A}" type="presParOf" srcId="{878C1750-9C9B-439B-9574-E7530CCE57E8}" destId="{8D36D19B-417D-4D7F-BC5E-7F527CDA716C}" srcOrd="1" destOrd="0" presId="urn:microsoft.com/office/officeart/2009/3/layout/DescendingProcess"/>
    <dgm:cxn modelId="{8949BFCA-DAAA-48D0-94A8-825D60443078}" type="presParOf" srcId="{878C1750-9C9B-439B-9574-E7530CCE57E8}" destId="{1DEC93EC-8997-4B4D-86E2-A2B2EBD20CEA}" srcOrd="2" destOrd="0" presId="urn:microsoft.com/office/officeart/2009/3/layout/DescendingProcess"/>
    <dgm:cxn modelId="{8960A69B-DF10-417F-AE17-CF4E06AD5957}" type="presParOf" srcId="{878C1750-9C9B-439B-9574-E7530CCE57E8}" destId="{A94C50A4-43B6-460E-9CEE-A74C6ADA36BD}" srcOrd="3" destOrd="0" presId="urn:microsoft.com/office/officeart/2009/3/layout/DescendingProcess"/>
    <dgm:cxn modelId="{38D826B5-6AD6-4F84-BB95-8D074A92DEDA}" type="presParOf" srcId="{A94C50A4-43B6-460E-9CEE-A74C6ADA36BD}" destId="{D84AC16D-F040-4B15-B0F7-35B9049FE121}" srcOrd="0" destOrd="0" presId="urn:microsoft.com/office/officeart/2009/3/layout/DescendingProcess"/>
    <dgm:cxn modelId="{8A0A2C86-30F2-49E4-8FCD-6B092532B936}" type="presParOf" srcId="{878C1750-9C9B-439B-9574-E7530CCE57E8}" destId="{523172DE-1184-4432-A45D-74EDF7AA3BF8}" srcOrd="4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38CCBA-8E72-4211-93E2-50BFC0A01738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3C512281-ABBC-486D-8B19-8AA9431DFC71}">
      <dgm:prSet phldrT="[文字]" custT="1"/>
      <dgm:spPr/>
      <dgm:t>
        <a:bodyPr/>
        <a:lstStyle/>
        <a:p>
          <a:r>
            <a:rPr lang="en-US" altLang="zh-TW" sz="1400" dirty="0" smtClean="0"/>
            <a:t>Assignment of full proposals by Subject Panel Chairman/Theme </a:t>
          </a:r>
          <a:r>
            <a:rPr lang="en-US" altLang="zh-TW" sz="1400" dirty="0" err="1" smtClean="0"/>
            <a:t>Convenor</a:t>
          </a:r>
          <a:r>
            <a:rPr lang="en-US" altLang="zh-TW" sz="1400" dirty="0" smtClean="0"/>
            <a:t> to Readers of Sub-Groups</a:t>
          </a:r>
          <a:endParaRPr lang="zh-TW" altLang="en-US" sz="1400" dirty="0"/>
        </a:p>
      </dgm:t>
    </dgm:pt>
    <dgm:pt modelId="{479A6801-5987-4683-9732-58F0D50BC555}" type="parTrans" cxnId="{67176A8E-3018-4A12-93F0-7BCFBBF053F7}">
      <dgm:prSet/>
      <dgm:spPr/>
      <dgm:t>
        <a:bodyPr/>
        <a:lstStyle/>
        <a:p>
          <a:endParaRPr lang="zh-TW" altLang="en-US"/>
        </a:p>
      </dgm:t>
    </dgm:pt>
    <dgm:pt modelId="{5B084152-6B61-4256-98E0-A9ABCD59E74C}" type="sibTrans" cxnId="{67176A8E-3018-4A12-93F0-7BCFBBF053F7}">
      <dgm:prSet/>
      <dgm:spPr/>
      <dgm:t>
        <a:bodyPr/>
        <a:lstStyle/>
        <a:p>
          <a:endParaRPr lang="zh-TW" altLang="en-US"/>
        </a:p>
      </dgm:t>
    </dgm:pt>
    <dgm:pt modelId="{39947DE3-B574-43EC-A3D5-368D6F253BDC}">
      <dgm:prSet phldrT="[文字]" custT="1"/>
      <dgm:spPr/>
      <dgm:t>
        <a:bodyPr/>
        <a:lstStyle/>
        <a:p>
          <a:r>
            <a:rPr lang="en-US" altLang="zh-TW" sz="1400" dirty="0" smtClean="0"/>
            <a:t>Each full proposal evaluated by 3 Readers and external reviewers</a:t>
          </a:r>
          <a:endParaRPr lang="zh-TW" altLang="en-US" sz="1400" dirty="0"/>
        </a:p>
      </dgm:t>
    </dgm:pt>
    <dgm:pt modelId="{1FFA1297-5B26-48A2-8324-0DF514D0A5E2}" type="parTrans" cxnId="{DCE8D522-083C-437D-874F-CD4624A047B8}">
      <dgm:prSet/>
      <dgm:spPr/>
      <dgm:t>
        <a:bodyPr/>
        <a:lstStyle/>
        <a:p>
          <a:endParaRPr lang="zh-TW" altLang="en-US"/>
        </a:p>
      </dgm:t>
    </dgm:pt>
    <dgm:pt modelId="{97653105-3C82-4B7E-9833-6F92C5E9CC26}" type="sibTrans" cxnId="{DCE8D522-083C-437D-874F-CD4624A047B8}">
      <dgm:prSet/>
      <dgm:spPr/>
      <dgm:t>
        <a:bodyPr/>
        <a:lstStyle/>
        <a:p>
          <a:endParaRPr lang="zh-TW" altLang="en-US"/>
        </a:p>
      </dgm:t>
    </dgm:pt>
    <dgm:pt modelId="{66114DF2-A311-4F63-8587-E7AE13710892}">
      <dgm:prSet phldrT="[文字]" custT="1"/>
      <dgm:spPr/>
      <dgm:t>
        <a:bodyPr/>
        <a:lstStyle/>
        <a:p>
          <a:r>
            <a:rPr lang="en-US" altLang="zh-TW" sz="1400" dirty="0" smtClean="0">
              <a:solidFill>
                <a:srgbClr val="FF0000"/>
              </a:solidFill>
            </a:rPr>
            <a:t>Interviews conducted separately by the Sub-Groups for proposals of different disciplines</a:t>
          </a:r>
          <a:endParaRPr lang="zh-TW" altLang="en-US" sz="1400" dirty="0">
            <a:solidFill>
              <a:srgbClr val="FF0000"/>
            </a:solidFill>
          </a:endParaRPr>
        </a:p>
      </dgm:t>
    </dgm:pt>
    <dgm:pt modelId="{B4533D69-4A3E-49CA-BBC3-FE58197C8D8B}" type="parTrans" cxnId="{14667D9E-D4C7-4951-AE60-D18A06940D69}">
      <dgm:prSet/>
      <dgm:spPr/>
      <dgm:t>
        <a:bodyPr/>
        <a:lstStyle/>
        <a:p>
          <a:endParaRPr lang="zh-TW" altLang="en-US"/>
        </a:p>
      </dgm:t>
    </dgm:pt>
    <dgm:pt modelId="{A92DBC16-6543-403F-ACC6-012252C52A67}" type="sibTrans" cxnId="{14667D9E-D4C7-4951-AE60-D18A06940D69}">
      <dgm:prSet/>
      <dgm:spPr/>
      <dgm:t>
        <a:bodyPr/>
        <a:lstStyle/>
        <a:p>
          <a:endParaRPr lang="zh-TW" altLang="en-US"/>
        </a:p>
      </dgm:t>
    </dgm:pt>
    <dgm:pt modelId="{04B9F89A-E95B-49C2-98AA-0071CC2F514F}">
      <dgm:prSet phldrT="[文字]" custT="1"/>
      <dgm:spPr/>
      <dgm:t>
        <a:bodyPr/>
        <a:lstStyle/>
        <a:p>
          <a:r>
            <a:rPr lang="en-US" altLang="zh-TW" sz="1400" dirty="0" smtClean="0"/>
            <a:t>Funding decision</a:t>
          </a:r>
          <a:endParaRPr lang="zh-TW" altLang="en-US" sz="1400" dirty="0"/>
        </a:p>
      </dgm:t>
    </dgm:pt>
    <dgm:pt modelId="{1FFC6292-594E-42B6-8F57-2E4F6606AB65}" type="parTrans" cxnId="{83452815-4564-4C91-B6BB-CF649D6C7A67}">
      <dgm:prSet/>
      <dgm:spPr/>
      <dgm:t>
        <a:bodyPr/>
        <a:lstStyle/>
        <a:p>
          <a:endParaRPr lang="zh-TW" altLang="en-US"/>
        </a:p>
      </dgm:t>
    </dgm:pt>
    <dgm:pt modelId="{A76EE454-CB64-4C1C-973B-F54550C62970}" type="sibTrans" cxnId="{83452815-4564-4C91-B6BB-CF649D6C7A67}">
      <dgm:prSet/>
      <dgm:spPr/>
      <dgm:t>
        <a:bodyPr/>
        <a:lstStyle/>
        <a:p>
          <a:endParaRPr lang="zh-TW" altLang="en-US"/>
        </a:p>
      </dgm:t>
    </dgm:pt>
    <dgm:pt modelId="{FE31DB31-A06B-42F9-8F5D-3875A1605D81}">
      <dgm:prSet phldrT="[文字]" custT="1"/>
      <dgm:spPr/>
      <dgm:t>
        <a:bodyPr/>
        <a:lstStyle/>
        <a:p>
          <a:r>
            <a:rPr lang="en-US" altLang="zh-TW" sz="1400" dirty="0" smtClean="0">
              <a:solidFill>
                <a:srgbClr val="FF0000"/>
              </a:solidFill>
            </a:rPr>
            <a:t>Formation</a:t>
          </a:r>
          <a:r>
            <a:rPr lang="en-US" altLang="zh-TW" sz="1400" baseline="0" dirty="0" smtClean="0">
              <a:solidFill>
                <a:srgbClr val="FF0000"/>
              </a:solidFill>
            </a:rPr>
            <a:t> of 3 Sub-Groups:               (1) Business Studies, Humanities and Social Sciences (B&amp;HSS),                   (2) Engineering and Physical Sciences (E&amp;P) and                                           (3) Biology and Medicine (M)</a:t>
          </a:r>
          <a:endParaRPr lang="zh-TW" altLang="en-US" sz="1400" dirty="0">
            <a:solidFill>
              <a:srgbClr val="FF0000"/>
            </a:solidFill>
          </a:endParaRPr>
        </a:p>
      </dgm:t>
    </dgm:pt>
    <dgm:pt modelId="{CC47143B-CE48-4520-BFA5-13F39662E593}" type="parTrans" cxnId="{1EAE8CC0-8B6E-468C-BA92-800C2998200F}">
      <dgm:prSet/>
      <dgm:spPr/>
      <dgm:t>
        <a:bodyPr/>
        <a:lstStyle/>
        <a:p>
          <a:endParaRPr lang="zh-TW" altLang="en-US"/>
        </a:p>
      </dgm:t>
    </dgm:pt>
    <dgm:pt modelId="{B8126572-5177-4F86-B878-A34C354D2BA9}" type="sibTrans" cxnId="{1EAE8CC0-8B6E-468C-BA92-800C2998200F}">
      <dgm:prSet/>
      <dgm:spPr/>
      <dgm:t>
        <a:bodyPr/>
        <a:lstStyle/>
        <a:p>
          <a:endParaRPr lang="zh-TW" altLang="en-US"/>
        </a:p>
      </dgm:t>
    </dgm:pt>
    <dgm:pt modelId="{4800E1DA-31C7-45DA-A0C6-26DA4EE874E2}">
      <dgm:prSet phldrT="[文字]" custT="1"/>
      <dgm:spPr/>
      <dgm:t>
        <a:bodyPr/>
        <a:lstStyle/>
        <a:p>
          <a:r>
            <a:rPr lang="en-US" altLang="zh-TW" sz="1400" dirty="0" smtClean="0"/>
            <a:t>ITC representative to sit in interviews to identify proposals with technology transfer potential</a:t>
          </a:r>
          <a:endParaRPr lang="zh-TW" altLang="en-US" sz="1400" dirty="0"/>
        </a:p>
      </dgm:t>
    </dgm:pt>
    <dgm:pt modelId="{A9597FE2-9089-4A52-BF37-240A74C62697}" type="parTrans" cxnId="{44D0565A-EDA4-4115-8424-17E92DF10E8B}">
      <dgm:prSet/>
      <dgm:spPr/>
      <dgm:t>
        <a:bodyPr/>
        <a:lstStyle/>
        <a:p>
          <a:endParaRPr lang="zh-TW" altLang="en-US"/>
        </a:p>
      </dgm:t>
    </dgm:pt>
    <dgm:pt modelId="{9B1994AF-FD68-4A52-87E8-922248346AA7}" type="sibTrans" cxnId="{44D0565A-EDA4-4115-8424-17E92DF10E8B}">
      <dgm:prSet/>
      <dgm:spPr/>
      <dgm:t>
        <a:bodyPr/>
        <a:lstStyle/>
        <a:p>
          <a:endParaRPr lang="zh-TW" altLang="en-US"/>
        </a:p>
      </dgm:t>
    </dgm:pt>
    <dgm:pt modelId="{036E63C0-8B30-40FF-8FD6-A1999DB4C150}">
      <dgm:prSet phldrT="[文字]" custT="1"/>
      <dgm:spPr/>
      <dgm:t>
        <a:bodyPr/>
        <a:lstStyle/>
        <a:p>
          <a:r>
            <a:rPr lang="en-US" altLang="zh-TW" sz="1400" dirty="0" smtClean="0">
              <a:solidFill>
                <a:srgbClr val="FF0000"/>
              </a:solidFill>
            </a:rPr>
            <a:t>Central Board attended by all Sub-Group Chairmen to consider recommendations from Sub-Groups and strategic elements, if appropriate</a:t>
          </a:r>
          <a:endParaRPr lang="zh-TW" altLang="en-US" sz="1400" dirty="0">
            <a:solidFill>
              <a:srgbClr val="FF0000"/>
            </a:solidFill>
          </a:endParaRPr>
        </a:p>
      </dgm:t>
    </dgm:pt>
    <dgm:pt modelId="{8933CFAF-065E-4272-B547-F07B7F3158E2}" type="parTrans" cxnId="{225772DE-F898-4E71-98A5-365A0F5ECFEE}">
      <dgm:prSet/>
      <dgm:spPr/>
      <dgm:t>
        <a:bodyPr/>
        <a:lstStyle/>
        <a:p>
          <a:endParaRPr lang="zh-TW" altLang="en-US"/>
        </a:p>
      </dgm:t>
    </dgm:pt>
    <dgm:pt modelId="{99B46D97-BA9C-4E87-9782-51245DCBFBEA}" type="sibTrans" cxnId="{225772DE-F898-4E71-98A5-365A0F5ECFEE}">
      <dgm:prSet/>
      <dgm:spPr/>
      <dgm:t>
        <a:bodyPr/>
        <a:lstStyle/>
        <a:p>
          <a:endParaRPr lang="zh-TW" altLang="en-US"/>
        </a:p>
      </dgm:t>
    </dgm:pt>
    <dgm:pt modelId="{45866173-62CF-4C37-AD8C-78783BF61F30}" type="pres">
      <dgm:prSet presAssocID="{0038CCBA-8E72-4211-93E2-50BFC0A01738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zh-TW" altLang="en-US"/>
        </a:p>
      </dgm:t>
    </dgm:pt>
    <dgm:pt modelId="{A7416983-43C9-4133-976E-754CFFA97954}" type="pres">
      <dgm:prSet presAssocID="{0038CCBA-8E72-4211-93E2-50BFC0A01738}" presName="arrowNode" presStyleLbl="node1" presStyleIdx="0" presStyleCnt="1" custScaleX="92244" custScaleY="90600"/>
      <dgm:spPr/>
    </dgm:pt>
    <dgm:pt modelId="{484D05DD-8B00-4B20-B74D-7ED191117766}" type="pres">
      <dgm:prSet presAssocID="{FE31DB31-A06B-42F9-8F5D-3875A1605D81}" presName="txNode1" presStyleLbl="revTx" presStyleIdx="0" presStyleCnt="7" custScaleX="141181" custScaleY="122907" custLinFactNeighborX="-28719" custLinFactNeighborY="2769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4E674FA-2998-4153-ADFB-A3CF4AFA91FA}" type="pres">
      <dgm:prSet presAssocID="{3C512281-ABBC-486D-8B19-8AA9431DFC71}" presName="txNode2" presStyleLbl="revTx" presStyleIdx="1" presStyleCnt="7" custLinFactNeighborX="-9807" custLinFactNeighborY="-36011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02F7DEF-D00E-4C41-82CD-E55C5F0039B9}" type="pres">
      <dgm:prSet presAssocID="{5B084152-6B61-4256-98E0-A9ABCD59E74C}" presName="dotNode2" presStyleCnt="0"/>
      <dgm:spPr/>
    </dgm:pt>
    <dgm:pt modelId="{A2B8B828-3AA1-4556-B0E5-803CFF78E898}" type="pres">
      <dgm:prSet presAssocID="{5B084152-6B61-4256-98E0-A9ABCD59E74C}" presName="dotRepeatNode" presStyleLbl="fgShp" presStyleIdx="0" presStyleCnt="5" custLinFactNeighborX="-80636" custLinFactNeighborY="197"/>
      <dgm:spPr/>
      <dgm:t>
        <a:bodyPr/>
        <a:lstStyle/>
        <a:p>
          <a:endParaRPr lang="zh-TW" altLang="en-US"/>
        </a:p>
      </dgm:t>
    </dgm:pt>
    <dgm:pt modelId="{29176B33-A1A4-4239-91FF-B44666B30D0C}" type="pres">
      <dgm:prSet presAssocID="{39947DE3-B574-43EC-A3D5-368D6F253BDC}" presName="txNode3" presStyleLbl="revTx" presStyleIdx="2" presStyleCnt="7" custLinFactNeighborX="-1471" custLinFactNeighborY="1452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C395239-0E65-4F88-B34C-5D4F1075F1C3}" type="pres">
      <dgm:prSet presAssocID="{97653105-3C82-4B7E-9833-6F92C5E9CC26}" presName="dotNode3" presStyleCnt="0"/>
      <dgm:spPr/>
    </dgm:pt>
    <dgm:pt modelId="{1492D16F-B8D9-46E0-9722-673CB27409F1}" type="pres">
      <dgm:prSet presAssocID="{97653105-3C82-4B7E-9833-6F92C5E9CC26}" presName="dotRepeatNode" presStyleLbl="fgShp" presStyleIdx="1" presStyleCnt="5" custLinFactX="-7740" custLinFactNeighborX="-100000" custLinFactNeighborY="-12085"/>
      <dgm:spPr/>
      <dgm:t>
        <a:bodyPr/>
        <a:lstStyle/>
        <a:p>
          <a:endParaRPr lang="zh-TW" altLang="en-US"/>
        </a:p>
      </dgm:t>
    </dgm:pt>
    <dgm:pt modelId="{EFE600E1-0888-4F05-AE64-B79D79C995EB}" type="pres">
      <dgm:prSet presAssocID="{66114DF2-A311-4F63-8587-E7AE13710892}" presName="txNode4" presStyleLbl="revTx" presStyleIdx="3" presStyleCnt="7" custScaleX="148275" custLinFactNeighborX="11366" custLinFactNeighborY="-2931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CBA8501-76F0-4857-83F5-367FC57224CB}" type="pres">
      <dgm:prSet presAssocID="{A92DBC16-6543-403F-ACC6-012252C52A67}" presName="dotNode4" presStyleCnt="0"/>
      <dgm:spPr/>
    </dgm:pt>
    <dgm:pt modelId="{7E42DCC5-0E8F-4233-B357-B65517B34857}" type="pres">
      <dgm:prSet presAssocID="{A92DBC16-6543-403F-ACC6-012252C52A67}" presName="dotRepeatNode" presStyleLbl="fgShp" presStyleIdx="2" presStyleCnt="5" custLinFactNeighborX="-76850" custLinFactNeighborY="-79871"/>
      <dgm:spPr/>
      <dgm:t>
        <a:bodyPr/>
        <a:lstStyle/>
        <a:p>
          <a:endParaRPr lang="zh-TW" altLang="en-US"/>
        </a:p>
      </dgm:t>
    </dgm:pt>
    <dgm:pt modelId="{52998A73-F1C7-4476-A48B-243495601E3E}" type="pres">
      <dgm:prSet presAssocID="{4800E1DA-31C7-45DA-A0C6-26DA4EE874E2}" presName="txNode5" presStyleLbl="revTx" presStyleIdx="4" presStyleCnt="7" custLinFactNeighborX="-383" custLinFactNeighborY="2624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F26B978-3B19-4A18-A935-A5FB5A930FDC}" type="pres">
      <dgm:prSet presAssocID="{9B1994AF-FD68-4A52-87E8-922248346AA7}" presName="dotNode5" presStyleCnt="0"/>
      <dgm:spPr/>
    </dgm:pt>
    <dgm:pt modelId="{42D6D611-710B-4CCA-8B48-976CA293BF24}" type="pres">
      <dgm:prSet presAssocID="{9B1994AF-FD68-4A52-87E8-922248346AA7}" presName="dotRepeatNode" presStyleLbl="fgShp" presStyleIdx="3" presStyleCnt="5"/>
      <dgm:spPr/>
      <dgm:t>
        <a:bodyPr/>
        <a:lstStyle/>
        <a:p>
          <a:endParaRPr lang="zh-TW" altLang="en-US"/>
        </a:p>
      </dgm:t>
    </dgm:pt>
    <dgm:pt modelId="{893D703C-EB21-4E6E-9827-E9BE89C508D3}" type="pres">
      <dgm:prSet presAssocID="{036E63C0-8B30-40FF-8FD6-A1999DB4C150}" presName="txNode6" presStyleLbl="revTx" presStyleIdx="5" presStyleCnt="7" custScaleX="158732" custScaleY="114059" custLinFactNeighborX="39521" custLinFactNeighborY="-918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0387564-2002-41AD-831B-2ACD8BACAFA1}" type="pres">
      <dgm:prSet presAssocID="{99B46D97-BA9C-4E87-9782-51245DCBFBEA}" presName="dotNode6" presStyleCnt="0"/>
      <dgm:spPr/>
    </dgm:pt>
    <dgm:pt modelId="{67148009-B4D2-4CE5-AAE4-57021DE0F3AA}" type="pres">
      <dgm:prSet presAssocID="{99B46D97-BA9C-4E87-9782-51245DCBFBEA}" presName="dotRepeatNode" presStyleLbl="fgShp" presStyleIdx="4" presStyleCnt="5"/>
      <dgm:spPr/>
      <dgm:t>
        <a:bodyPr/>
        <a:lstStyle/>
        <a:p>
          <a:endParaRPr lang="zh-TW" altLang="en-US"/>
        </a:p>
      </dgm:t>
    </dgm:pt>
    <dgm:pt modelId="{4CBFECF2-D611-4D3C-A3D6-99EF3FB596C6}" type="pres">
      <dgm:prSet presAssocID="{04B9F89A-E95B-49C2-98AA-0071CC2F514F}" presName="txNode7" presStyleLbl="revTx" presStyleIdx="6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0D7A3F56-29AF-4D4C-903E-B0A949C1DEBF}" type="presOf" srcId="{04B9F89A-E95B-49C2-98AA-0071CC2F514F}" destId="{4CBFECF2-D611-4D3C-A3D6-99EF3FB596C6}" srcOrd="0" destOrd="0" presId="urn:microsoft.com/office/officeart/2009/3/layout/DescendingProcess"/>
    <dgm:cxn modelId="{A515B0D6-A060-4411-8859-ED1422602E54}" type="presOf" srcId="{97653105-3C82-4B7E-9833-6F92C5E9CC26}" destId="{1492D16F-B8D9-46E0-9722-673CB27409F1}" srcOrd="0" destOrd="0" presId="urn:microsoft.com/office/officeart/2009/3/layout/DescendingProcess"/>
    <dgm:cxn modelId="{6E07B309-4B3D-414E-8E17-532E09DB3CBE}" type="presOf" srcId="{5B084152-6B61-4256-98E0-A9ABCD59E74C}" destId="{A2B8B828-3AA1-4556-B0E5-803CFF78E898}" srcOrd="0" destOrd="0" presId="urn:microsoft.com/office/officeart/2009/3/layout/DescendingProcess"/>
    <dgm:cxn modelId="{959B7322-5FD4-4AED-9748-B6668E4283D5}" type="presOf" srcId="{99B46D97-BA9C-4E87-9782-51245DCBFBEA}" destId="{67148009-B4D2-4CE5-AAE4-57021DE0F3AA}" srcOrd="0" destOrd="0" presId="urn:microsoft.com/office/officeart/2009/3/layout/DescendingProcess"/>
    <dgm:cxn modelId="{A4E96AD8-AC98-49DB-B44C-721D463F5742}" type="presOf" srcId="{9B1994AF-FD68-4A52-87E8-922248346AA7}" destId="{42D6D611-710B-4CCA-8B48-976CA293BF24}" srcOrd="0" destOrd="0" presId="urn:microsoft.com/office/officeart/2009/3/layout/DescendingProcess"/>
    <dgm:cxn modelId="{67176A8E-3018-4A12-93F0-7BCFBBF053F7}" srcId="{0038CCBA-8E72-4211-93E2-50BFC0A01738}" destId="{3C512281-ABBC-486D-8B19-8AA9431DFC71}" srcOrd="1" destOrd="0" parTransId="{479A6801-5987-4683-9732-58F0D50BC555}" sibTransId="{5B084152-6B61-4256-98E0-A9ABCD59E74C}"/>
    <dgm:cxn modelId="{3FA4AB7C-24B2-4A95-BE07-388857CC2EE7}" type="presOf" srcId="{66114DF2-A311-4F63-8587-E7AE13710892}" destId="{EFE600E1-0888-4F05-AE64-B79D79C995EB}" srcOrd="0" destOrd="0" presId="urn:microsoft.com/office/officeart/2009/3/layout/DescendingProcess"/>
    <dgm:cxn modelId="{B0CF90F4-1FB3-49EC-8ADE-5660A7B21EAD}" type="presOf" srcId="{036E63C0-8B30-40FF-8FD6-A1999DB4C150}" destId="{893D703C-EB21-4E6E-9827-E9BE89C508D3}" srcOrd="0" destOrd="0" presId="urn:microsoft.com/office/officeart/2009/3/layout/DescendingProcess"/>
    <dgm:cxn modelId="{DCE8D522-083C-437D-874F-CD4624A047B8}" srcId="{0038CCBA-8E72-4211-93E2-50BFC0A01738}" destId="{39947DE3-B574-43EC-A3D5-368D6F253BDC}" srcOrd="2" destOrd="0" parTransId="{1FFA1297-5B26-48A2-8324-0DF514D0A5E2}" sibTransId="{97653105-3C82-4B7E-9833-6F92C5E9CC26}"/>
    <dgm:cxn modelId="{2D281EF0-9F89-4F56-B1ED-CA91A162486A}" type="presOf" srcId="{39947DE3-B574-43EC-A3D5-368D6F253BDC}" destId="{29176B33-A1A4-4239-91FF-B44666B30D0C}" srcOrd="0" destOrd="0" presId="urn:microsoft.com/office/officeart/2009/3/layout/DescendingProcess"/>
    <dgm:cxn modelId="{3160DBA9-5142-46CB-89D4-99236F38AD76}" type="presOf" srcId="{4800E1DA-31C7-45DA-A0C6-26DA4EE874E2}" destId="{52998A73-F1C7-4476-A48B-243495601E3E}" srcOrd="0" destOrd="0" presId="urn:microsoft.com/office/officeart/2009/3/layout/DescendingProcess"/>
    <dgm:cxn modelId="{1EAE8CC0-8B6E-468C-BA92-800C2998200F}" srcId="{0038CCBA-8E72-4211-93E2-50BFC0A01738}" destId="{FE31DB31-A06B-42F9-8F5D-3875A1605D81}" srcOrd="0" destOrd="0" parTransId="{CC47143B-CE48-4520-BFA5-13F39662E593}" sibTransId="{B8126572-5177-4F86-B878-A34C354D2BA9}"/>
    <dgm:cxn modelId="{225772DE-F898-4E71-98A5-365A0F5ECFEE}" srcId="{0038CCBA-8E72-4211-93E2-50BFC0A01738}" destId="{036E63C0-8B30-40FF-8FD6-A1999DB4C150}" srcOrd="5" destOrd="0" parTransId="{8933CFAF-065E-4272-B547-F07B7F3158E2}" sibTransId="{99B46D97-BA9C-4E87-9782-51245DCBFBEA}"/>
    <dgm:cxn modelId="{14667D9E-D4C7-4951-AE60-D18A06940D69}" srcId="{0038CCBA-8E72-4211-93E2-50BFC0A01738}" destId="{66114DF2-A311-4F63-8587-E7AE13710892}" srcOrd="3" destOrd="0" parTransId="{B4533D69-4A3E-49CA-BBC3-FE58197C8D8B}" sibTransId="{A92DBC16-6543-403F-ACC6-012252C52A67}"/>
    <dgm:cxn modelId="{075D958C-C724-4E4C-916E-83D18C68593B}" type="presOf" srcId="{0038CCBA-8E72-4211-93E2-50BFC0A01738}" destId="{45866173-62CF-4C37-AD8C-78783BF61F30}" srcOrd="0" destOrd="0" presId="urn:microsoft.com/office/officeart/2009/3/layout/DescendingProcess"/>
    <dgm:cxn modelId="{83452815-4564-4C91-B6BB-CF649D6C7A67}" srcId="{0038CCBA-8E72-4211-93E2-50BFC0A01738}" destId="{04B9F89A-E95B-49C2-98AA-0071CC2F514F}" srcOrd="6" destOrd="0" parTransId="{1FFC6292-594E-42B6-8F57-2E4F6606AB65}" sibTransId="{A76EE454-CB64-4C1C-973B-F54550C62970}"/>
    <dgm:cxn modelId="{44D0565A-EDA4-4115-8424-17E92DF10E8B}" srcId="{0038CCBA-8E72-4211-93E2-50BFC0A01738}" destId="{4800E1DA-31C7-45DA-A0C6-26DA4EE874E2}" srcOrd="4" destOrd="0" parTransId="{A9597FE2-9089-4A52-BF37-240A74C62697}" sibTransId="{9B1994AF-FD68-4A52-87E8-922248346AA7}"/>
    <dgm:cxn modelId="{1F293539-D5DE-44CB-BBF3-FCDBEF9E6F6D}" type="presOf" srcId="{3C512281-ABBC-486D-8B19-8AA9431DFC71}" destId="{64E674FA-2998-4153-ADFB-A3CF4AFA91FA}" srcOrd="0" destOrd="0" presId="urn:microsoft.com/office/officeart/2009/3/layout/DescendingProcess"/>
    <dgm:cxn modelId="{728234EB-2EAB-4A0D-AC15-5D88E9A5935B}" type="presOf" srcId="{A92DBC16-6543-403F-ACC6-012252C52A67}" destId="{7E42DCC5-0E8F-4233-B357-B65517B34857}" srcOrd="0" destOrd="0" presId="urn:microsoft.com/office/officeart/2009/3/layout/DescendingProcess"/>
    <dgm:cxn modelId="{1D7B4C3E-3175-4FE5-86D5-3AD66A0A144B}" type="presOf" srcId="{FE31DB31-A06B-42F9-8F5D-3875A1605D81}" destId="{484D05DD-8B00-4B20-B74D-7ED191117766}" srcOrd="0" destOrd="0" presId="urn:microsoft.com/office/officeart/2009/3/layout/DescendingProcess"/>
    <dgm:cxn modelId="{C5BE48B3-ED22-4488-9927-754E7D075121}" type="presParOf" srcId="{45866173-62CF-4C37-AD8C-78783BF61F30}" destId="{A7416983-43C9-4133-976E-754CFFA97954}" srcOrd="0" destOrd="0" presId="urn:microsoft.com/office/officeart/2009/3/layout/DescendingProcess"/>
    <dgm:cxn modelId="{C26757C4-7636-4B0F-88FD-4FC77E57BDDC}" type="presParOf" srcId="{45866173-62CF-4C37-AD8C-78783BF61F30}" destId="{484D05DD-8B00-4B20-B74D-7ED191117766}" srcOrd="1" destOrd="0" presId="urn:microsoft.com/office/officeart/2009/3/layout/DescendingProcess"/>
    <dgm:cxn modelId="{512FECD2-C205-4E5A-BEE9-31F708927255}" type="presParOf" srcId="{45866173-62CF-4C37-AD8C-78783BF61F30}" destId="{64E674FA-2998-4153-ADFB-A3CF4AFA91FA}" srcOrd="2" destOrd="0" presId="urn:microsoft.com/office/officeart/2009/3/layout/DescendingProcess"/>
    <dgm:cxn modelId="{0E24FC81-BB31-4C2A-8CE4-2A01CC494617}" type="presParOf" srcId="{45866173-62CF-4C37-AD8C-78783BF61F30}" destId="{C02F7DEF-D00E-4C41-82CD-E55C5F0039B9}" srcOrd="3" destOrd="0" presId="urn:microsoft.com/office/officeart/2009/3/layout/DescendingProcess"/>
    <dgm:cxn modelId="{BC698A6F-77BA-4C61-B9F7-B3793D655716}" type="presParOf" srcId="{C02F7DEF-D00E-4C41-82CD-E55C5F0039B9}" destId="{A2B8B828-3AA1-4556-B0E5-803CFF78E898}" srcOrd="0" destOrd="0" presId="urn:microsoft.com/office/officeart/2009/3/layout/DescendingProcess"/>
    <dgm:cxn modelId="{A5CABF49-892F-422D-A7BE-DD496EAE4787}" type="presParOf" srcId="{45866173-62CF-4C37-AD8C-78783BF61F30}" destId="{29176B33-A1A4-4239-91FF-B44666B30D0C}" srcOrd="4" destOrd="0" presId="urn:microsoft.com/office/officeart/2009/3/layout/DescendingProcess"/>
    <dgm:cxn modelId="{074E15E0-E50A-4EBE-BB62-BE54E466F5B4}" type="presParOf" srcId="{45866173-62CF-4C37-AD8C-78783BF61F30}" destId="{DC395239-0E65-4F88-B34C-5D4F1075F1C3}" srcOrd="5" destOrd="0" presId="urn:microsoft.com/office/officeart/2009/3/layout/DescendingProcess"/>
    <dgm:cxn modelId="{A2367BA0-9108-4B1C-9898-F54C889F69C8}" type="presParOf" srcId="{DC395239-0E65-4F88-B34C-5D4F1075F1C3}" destId="{1492D16F-B8D9-46E0-9722-673CB27409F1}" srcOrd="0" destOrd="0" presId="urn:microsoft.com/office/officeart/2009/3/layout/DescendingProcess"/>
    <dgm:cxn modelId="{521E7264-7C19-4E7D-8306-45F8B9AE97B1}" type="presParOf" srcId="{45866173-62CF-4C37-AD8C-78783BF61F30}" destId="{EFE600E1-0888-4F05-AE64-B79D79C995EB}" srcOrd="6" destOrd="0" presId="urn:microsoft.com/office/officeart/2009/3/layout/DescendingProcess"/>
    <dgm:cxn modelId="{A6618607-4168-42A3-AC8B-A0D87AD12182}" type="presParOf" srcId="{45866173-62CF-4C37-AD8C-78783BF61F30}" destId="{5CBA8501-76F0-4857-83F5-367FC57224CB}" srcOrd="7" destOrd="0" presId="urn:microsoft.com/office/officeart/2009/3/layout/DescendingProcess"/>
    <dgm:cxn modelId="{3A26AF2D-064C-4284-88FF-10A815F608FD}" type="presParOf" srcId="{5CBA8501-76F0-4857-83F5-367FC57224CB}" destId="{7E42DCC5-0E8F-4233-B357-B65517B34857}" srcOrd="0" destOrd="0" presId="urn:microsoft.com/office/officeart/2009/3/layout/DescendingProcess"/>
    <dgm:cxn modelId="{1FB09968-A442-4476-ACE2-DBE6CC6BC0A6}" type="presParOf" srcId="{45866173-62CF-4C37-AD8C-78783BF61F30}" destId="{52998A73-F1C7-4476-A48B-243495601E3E}" srcOrd="8" destOrd="0" presId="urn:microsoft.com/office/officeart/2009/3/layout/DescendingProcess"/>
    <dgm:cxn modelId="{CA6E8611-C37B-4449-B091-3DE55B8DC0A5}" type="presParOf" srcId="{45866173-62CF-4C37-AD8C-78783BF61F30}" destId="{2F26B978-3B19-4A18-A935-A5FB5A930FDC}" srcOrd="9" destOrd="0" presId="urn:microsoft.com/office/officeart/2009/3/layout/DescendingProcess"/>
    <dgm:cxn modelId="{CB7505C4-9C2B-4788-8E28-7195E10B90A9}" type="presParOf" srcId="{2F26B978-3B19-4A18-A935-A5FB5A930FDC}" destId="{42D6D611-710B-4CCA-8B48-976CA293BF24}" srcOrd="0" destOrd="0" presId="urn:microsoft.com/office/officeart/2009/3/layout/DescendingProcess"/>
    <dgm:cxn modelId="{D272DF1E-6CBC-4D04-B4CC-E4B7A396D0CE}" type="presParOf" srcId="{45866173-62CF-4C37-AD8C-78783BF61F30}" destId="{893D703C-EB21-4E6E-9827-E9BE89C508D3}" srcOrd="10" destOrd="0" presId="urn:microsoft.com/office/officeart/2009/3/layout/DescendingProcess"/>
    <dgm:cxn modelId="{7C10D7AA-ACBF-4E2E-98EC-180D1CB19816}" type="presParOf" srcId="{45866173-62CF-4C37-AD8C-78783BF61F30}" destId="{30387564-2002-41AD-831B-2ACD8BACAFA1}" srcOrd="11" destOrd="0" presId="urn:microsoft.com/office/officeart/2009/3/layout/DescendingProcess"/>
    <dgm:cxn modelId="{41F7B98E-60B0-4AEE-9D94-1DB826208DFE}" type="presParOf" srcId="{30387564-2002-41AD-831B-2ACD8BACAFA1}" destId="{67148009-B4D2-4CE5-AAE4-57021DE0F3AA}" srcOrd="0" destOrd="0" presId="urn:microsoft.com/office/officeart/2009/3/layout/DescendingProcess"/>
    <dgm:cxn modelId="{2B5F5ADE-7DC7-4D66-9EF2-CA5463459C7A}" type="presParOf" srcId="{45866173-62CF-4C37-AD8C-78783BF61F30}" destId="{4CBFECF2-D611-4D3C-A3D6-99EF3FB596C6}" srcOrd="12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E34136-878A-4502-B12D-70F195203504}" type="doc">
      <dgm:prSet loTypeId="urn:microsoft.com/office/officeart/2008/layout/IncreasingCircleProces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7A537C2E-88E2-4F02-91FD-DE44C6C7E1C8}" type="pres">
      <dgm:prSet presAssocID="{13E34136-878A-4502-B12D-70F195203504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EFC6925-E693-4BA5-9105-735910E1F826}" type="presOf" srcId="{13E34136-878A-4502-B12D-70F195203504}" destId="{7A537C2E-88E2-4F02-91FD-DE44C6C7E1C8}" srcOrd="0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3E34136-878A-4502-B12D-70F195203504}" type="doc">
      <dgm:prSet loTypeId="urn:microsoft.com/office/officeart/2008/layout/IncreasingCircleProces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115E1D6B-FDA3-4DC3-B5BA-92D14DC41EA9}">
      <dgm:prSet phldrT="[文字]" custT="1"/>
      <dgm:spPr/>
      <dgm:t>
        <a:bodyPr/>
        <a:lstStyle/>
        <a:p>
          <a:r>
            <a:rPr lang="en-US" altLang="zh-TW" sz="2000" baseline="0" dirty="0" smtClean="0">
              <a:solidFill>
                <a:srgbClr val="7030A0"/>
              </a:solidFill>
            </a:rPr>
            <a:t>Science </a:t>
          </a:r>
          <a:r>
            <a:rPr lang="en-US" altLang="zh-TW" sz="2000" baseline="0" dirty="0" err="1" smtClean="0">
              <a:solidFill>
                <a:srgbClr val="7030A0"/>
              </a:solidFill>
            </a:rPr>
            <a:t>vs</a:t>
          </a:r>
          <a:r>
            <a:rPr lang="en-US" altLang="zh-TW" sz="2000" baseline="0" dirty="0" smtClean="0">
              <a:solidFill>
                <a:srgbClr val="7030A0"/>
              </a:solidFill>
            </a:rPr>
            <a:t> Non Science Proposals</a:t>
          </a:r>
          <a:endParaRPr lang="zh-TW" altLang="en-US" sz="2000" baseline="0" dirty="0">
            <a:solidFill>
              <a:srgbClr val="7030A0"/>
            </a:solidFill>
          </a:endParaRPr>
        </a:p>
      </dgm:t>
    </dgm:pt>
    <dgm:pt modelId="{A08821B9-9C89-450A-BD50-00702A489BAE}" type="parTrans" cxnId="{8DDD181C-4560-49D2-B96A-91967D7EB46C}">
      <dgm:prSet/>
      <dgm:spPr/>
      <dgm:t>
        <a:bodyPr/>
        <a:lstStyle/>
        <a:p>
          <a:endParaRPr lang="zh-TW" altLang="en-US"/>
        </a:p>
      </dgm:t>
    </dgm:pt>
    <dgm:pt modelId="{D2FEB05C-CB60-4496-BA3C-8BD87FBB799C}" type="sibTrans" cxnId="{8DDD181C-4560-49D2-B96A-91967D7EB46C}">
      <dgm:prSet/>
      <dgm:spPr/>
      <dgm:t>
        <a:bodyPr/>
        <a:lstStyle/>
        <a:p>
          <a:endParaRPr lang="zh-TW" altLang="en-US"/>
        </a:p>
      </dgm:t>
    </dgm:pt>
    <dgm:pt modelId="{86C01D08-BA7A-4EE4-A89D-ED28D4873AA6}">
      <dgm:prSet phldrT="[文字]" custT="1"/>
      <dgm:spPr/>
      <dgm:t>
        <a:bodyPr/>
        <a:lstStyle/>
        <a:p>
          <a:r>
            <a:rPr lang="en-US" altLang="zh-TW" sz="2000" baseline="0" dirty="0" smtClean="0">
              <a:solidFill>
                <a:srgbClr val="7030A0"/>
              </a:solidFill>
            </a:rPr>
            <a:t>Applied </a:t>
          </a:r>
          <a:r>
            <a:rPr lang="en-US" altLang="zh-TW" sz="2000" baseline="0" dirty="0" err="1" smtClean="0">
              <a:solidFill>
                <a:srgbClr val="7030A0"/>
              </a:solidFill>
            </a:rPr>
            <a:t>vs</a:t>
          </a:r>
          <a:r>
            <a:rPr lang="en-US" altLang="zh-TW" sz="2000" baseline="0" dirty="0" smtClean="0">
              <a:solidFill>
                <a:srgbClr val="7030A0"/>
              </a:solidFill>
            </a:rPr>
            <a:t> Theoretical Proposals</a:t>
          </a:r>
          <a:endParaRPr lang="zh-TW" altLang="en-US" sz="2000" baseline="0" dirty="0">
            <a:solidFill>
              <a:srgbClr val="7030A0"/>
            </a:solidFill>
          </a:endParaRPr>
        </a:p>
      </dgm:t>
    </dgm:pt>
    <dgm:pt modelId="{64F8E3BE-926E-47C2-AC27-6824FAF666DA}" type="parTrans" cxnId="{271A3C53-E9C2-43AA-99BE-8B53041E3369}">
      <dgm:prSet/>
      <dgm:spPr/>
      <dgm:t>
        <a:bodyPr/>
        <a:lstStyle/>
        <a:p>
          <a:endParaRPr lang="zh-TW" altLang="en-US"/>
        </a:p>
      </dgm:t>
    </dgm:pt>
    <dgm:pt modelId="{BA9253A4-5F81-4D8D-B0FB-53DA37DC4D71}" type="sibTrans" cxnId="{271A3C53-E9C2-43AA-99BE-8B53041E3369}">
      <dgm:prSet/>
      <dgm:spPr/>
      <dgm:t>
        <a:bodyPr/>
        <a:lstStyle/>
        <a:p>
          <a:endParaRPr lang="zh-TW" altLang="en-US"/>
        </a:p>
      </dgm:t>
    </dgm:pt>
    <dgm:pt modelId="{9A1C1388-FD8F-4DD0-B382-2AA7829AD5B7}">
      <dgm:prSet phldrT="[文字]" custT="1"/>
      <dgm:spPr/>
      <dgm:t>
        <a:bodyPr/>
        <a:lstStyle/>
        <a:p>
          <a:r>
            <a:rPr lang="en-US" altLang="zh-TW" sz="2000" baseline="0" dirty="0" smtClean="0">
              <a:solidFill>
                <a:srgbClr val="7030A0"/>
              </a:solidFill>
            </a:rPr>
            <a:t>Impact on Society</a:t>
          </a:r>
          <a:endParaRPr lang="zh-TW" altLang="en-US" sz="2000" baseline="0" dirty="0">
            <a:solidFill>
              <a:srgbClr val="7030A0"/>
            </a:solidFill>
          </a:endParaRPr>
        </a:p>
      </dgm:t>
    </dgm:pt>
    <dgm:pt modelId="{B904A001-B808-4CA6-ACD0-0F3D6F1BD910}" type="parTrans" cxnId="{68119BCB-6E65-42C9-B75B-75CBEA9BA169}">
      <dgm:prSet/>
      <dgm:spPr/>
      <dgm:t>
        <a:bodyPr/>
        <a:lstStyle/>
        <a:p>
          <a:endParaRPr lang="zh-TW" altLang="en-US"/>
        </a:p>
      </dgm:t>
    </dgm:pt>
    <dgm:pt modelId="{399F1957-79C7-4DCE-9F44-F3677B6D62D4}" type="sibTrans" cxnId="{68119BCB-6E65-42C9-B75B-75CBEA9BA169}">
      <dgm:prSet/>
      <dgm:spPr/>
      <dgm:t>
        <a:bodyPr/>
        <a:lstStyle/>
        <a:p>
          <a:endParaRPr lang="zh-TW" altLang="en-US"/>
        </a:p>
      </dgm:t>
    </dgm:pt>
    <dgm:pt modelId="{7A537C2E-88E2-4F02-91FD-DE44C6C7E1C8}" type="pres">
      <dgm:prSet presAssocID="{13E34136-878A-4502-B12D-70F195203504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F2123B95-B0AB-46D4-8B26-FD67921CA209}" type="pres">
      <dgm:prSet presAssocID="{115E1D6B-FDA3-4DC3-B5BA-92D14DC41EA9}" presName="composite" presStyleCnt="0"/>
      <dgm:spPr/>
    </dgm:pt>
    <dgm:pt modelId="{A32B55A0-2F02-4F68-9A32-70FA0A41FE37}" type="pres">
      <dgm:prSet presAssocID="{115E1D6B-FDA3-4DC3-B5BA-92D14DC41EA9}" presName="BackAccent" presStyleLbl="bgShp" presStyleIdx="0" presStyleCnt="3"/>
      <dgm:spPr/>
    </dgm:pt>
    <dgm:pt modelId="{5C1D33DB-9F18-4077-9073-241B5E4BA68F}" type="pres">
      <dgm:prSet presAssocID="{115E1D6B-FDA3-4DC3-B5BA-92D14DC41EA9}" presName="Accent" presStyleLbl="alignNode1" presStyleIdx="0" presStyleCnt="3" custFlipVert="1" custScaleX="49505" custScaleY="8996"/>
      <dgm:spPr/>
    </dgm:pt>
    <dgm:pt modelId="{BF733089-4ACC-4B86-906B-A306A9FE79CE}" type="pres">
      <dgm:prSet presAssocID="{115E1D6B-FDA3-4DC3-B5BA-92D14DC41EA9}" presName="Child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2AFA4D38-05A4-4CC4-A21F-D1DC3958F627}" type="pres">
      <dgm:prSet presAssocID="{115E1D6B-FDA3-4DC3-B5BA-92D14DC41EA9}" presName="Parent" presStyleLbl="revTx" presStyleIdx="0" presStyleCnt="3" custScaleX="11553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966A7D2-3DD6-4D43-A636-0F83771BD405}" type="pres">
      <dgm:prSet presAssocID="{D2FEB05C-CB60-4496-BA3C-8BD87FBB799C}" presName="sibTrans" presStyleCnt="0"/>
      <dgm:spPr/>
    </dgm:pt>
    <dgm:pt modelId="{C4D3441F-EFA1-4626-9BCB-B49BC4AEC030}" type="pres">
      <dgm:prSet presAssocID="{86C01D08-BA7A-4EE4-A89D-ED28D4873AA6}" presName="composite" presStyleCnt="0"/>
      <dgm:spPr/>
    </dgm:pt>
    <dgm:pt modelId="{51C3CBA6-F8A1-46A7-BE08-B29E1F7BE794}" type="pres">
      <dgm:prSet presAssocID="{86C01D08-BA7A-4EE4-A89D-ED28D4873AA6}" presName="BackAccent" presStyleLbl="bgShp" presStyleIdx="1" presStyleCnt="3" custAng="2178493"/>
      <dgm:spPr/>
    </dgm:pt>
    <dgm:pt modelId="{84077C04-D3E4-4351-94AD-EFF6A2E248E6}" type="pres">
      <dgm:prSet presAssocID="{86C01D08-BA7A-4EE4-A89D-ED28D4873AA6}" presName="Accent" presStyleLbl="alignNode1" presStyleIdx="1" presStyleCnt="3" custFlipVert="1" custFlipHor="1" custScaleX="22247" custScaleY="9579"/>
      <dgm:spPr/>
      <dgm:t>
        <a:bodyPr/>
        <a:lstStyle/>
        <a:p>
          <a:endParaRPr lang="zh-TW" altLang="en-US"/>
        </a:p>
      </dgm:t>
    </dgm:pt>
    <dgm:pt modelId="{4D8D659E-776E-42D4-933E-49D4E760E188}" type="pres">
      <dgm:prSet presAssocID="{86C01D08-BA7A-4EE4-A89D-ED28D4873AA6}" presName="Child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32DABFB5-BDB2-4EC2-9AE0-48E54565407D}" type="pres">
      <dgm:prSet presAssocID="{86C01D08-BA7A-4EE4-A89D-ED28D4873AA6}" presName="Parent" presStyleLbl="revTx" presStyleIdx="1" presStyleCnt="3" custScaleX="11044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DDEB286-14C9-4596-BB19-59DB0B121C43}" type="pres">
      <dgm:prSet presAssocID="{BA9253A4-5F81-4D8D-B0FB-53DA37DC4D71}" presName="sibTrans" presStyleCnt="0"/>
      <dgm:spPr/>
    </dgm:pt>
    <dgm:pt modelId="{34C8FFE5-4F97-4FE7-B339-F293CA94B8B1}" type="pres">
      <dgm:prSet presAssocID="{9A1C1388-FD8F-4DD0-B382-2AA7829AD5B7}" presName="composite" presStyleCnt="0"/>
      <dgm:spPr/>
    </dgm:pt>
    <dgm:pt modelId="{5988D627-1536-495D-A9DE-7F229CF715C3}" type="pres">
      <dgm:prSet presAssocID="{9A1C1388-FD8F-4DD0-B382-2AA7829AD5B7}" presName="BackAccent" presStyleLbl="bgShp" presStyleIdx="2" presStyleCnt="3"/>
      <dgm:spPr/>
    </dgm:pt>
    <dgm:pt modelId="{8C6C6446-B6D7-4ED1-AD32-B54076632339}" type="pres">
      <dgm:prSet presAssocID="{9A1C1388-FD8F-4DD0-B382-2AA7829AD5B7}" presName="Accent" presStyleLbl="alignNode1" presStyleIdx="2" presStyleCnt="3" custLinFactNeighborX="2384" custLinFactNeighborY="2493"/>
      <dgm:spPr/>
      <dgm:t>
        <a:bodyPr/>
        <a:lstStyle/>
        <a:p>
          <a:endParaRPr lang="zh-TW" altLang="en-US"/>
        </a:p>
      </dgm:t>
    </dgm:pt>
    <dgm:pt modelId="{0A742474-CE4F-497D-992A-6509B17B1DB4}" type="pres">
      <dgm:prSet presAssocID="{9A1C1388-FD8F-4DD0-B382-2AA7829AD5B7}" presName="Child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D4D8E6E0-156E-4491-8811-E951891B70B9}" type="pres">
      <dgm:prSet presAssocID="{9A1C1388-FD8F-4DD0-B382-2AA7829AD5B7}" presName="Parent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A17C650-2E4A-4BD5-97F4-721239D9D17F}" type="presOf" srcId="{9A1C1388-FD8F-4DD0-B382-2AA7829AD5B7}" destId="{D4D8E6E0-156E-4491-8811-E951891B70B9}" srcOrd="0" destOrd="0" presId="urn:microsoft.com/office/officeart/2008/layout/IncreasingCircleProcess"/>
    <dgm:cxn modelId="{6E0FD2AC-EE54-4649-ADE0-3432A9DF09E9}" type="presOf" srcId="{115E1D6B-FDA3-4DC3-B5BA-92D14DC41EA9}" destId="{2AFA4D38-05A4-4CC4-A21F-D1DC3958F627}" srcOrd="0" destOrd="0" presId="urn:microsoft.com/office/officeart/2008/layout/IncreasingCircleProcess"/>
    <dgm:cxn modelId="{271A3C53-E9C2-43AA-99BE-8B53041E3369}" srcId="{13E34136-878A-4502-B12D-70F195203504}" destId="{86C01D08-BA7A-4EE4-A89D-ED28D4873AA6}" srcOrd="1" destOrd="0" parTransId="{64F8E3BE-926E-47C2-AC27-6824FAF666DA}" sibTransId="{BA9253A4-5F81-4D8D-B0FB-53DA37DC4D71}"/>
    <dgm:cxn modelId="{3BE66D59-823A-4061-B9B6-65F92CC1E539}" type="presOf" srcId="{13E34136-878A-4502-B12D-70F195203504}" destId="{7A537C2E-88E2-4F02-91FD-DE44C6C7E1C8}" srcOrd="0" destOrd="0" presId="urn:microsoft.com/office/officeart/2008/layout/IncreasingCircleProcess"/>
    <dgm:cxn modelId="{68119BCB-6E65-42C9-B75B-75CBEA9BA169}" srcId="{13E34136-878A-4502-B12D-70F195203504}" destId="{9A1C1388-FD8F-4DD0-B382-2AA7829AD5B7}" srcOrd="2" destOrd="0" parTransId="{B904A001-B808-4CA6-ACD0-0F3D6F1BD910}" sibTransId="{399F1957-79C7-4DCE-9F44-F3677B6D62D4}"/>
    <dgm:cxn modelId="{8DDD181C-4560-49D2-B96A-91967D7EB46C}" srcId="{13E34136-878A-4502-B12D-70F195203504}" destId="{115E1D6B-FDA3-4DC3-B5BA-92D14DC41EA9}" srcOrd="0" destOrd="0" parTransId="{A08821B9-9C89-450A-BD50-00702A489BAE}" sibTransId="{D2FEB05C-CB60-4496-BA3C-8BD87FBB799C}"/>
    <dgm:cxn modelId="{739A0636-4CB0-44EC-898F-659F3B85E2B8}" type="presOf" srcId="{86C01D08-BA7A-4EE4-A89D-ED28D4873AA6}" destId="{32DABFB5-BDB2-4EC2-9AE0-48E54565407D}" srcOrd="0" destOrd="0" presId="urn:microsoft.com/office/officeart/2008/layout/IncreasingCircleProcess"/>
    <dgm:cxn modelId="{0D20939C-22B4-4542-8E75-1E99DBB707F7}" type="presParOf" srcId="{7A537C2E-88E2-4F02-91FD-DE44C6C7E1C8}" destId="{F2123B95-B0AB-46D4-8B26-FD67921CA209}" srcOrd="0" destOrd="0" presId="urn:microsoft.com/office/officeart/2008/layout/IncreasingCircleProcess"/>
    <dgm:cxn modelId="{7426315E-25BD-4099-B26A-48EDC61EEB79}" type="presParOf" srcId="{F2123B95-B0AB-46D4-8B26-FD67921CA209}" destId="{A32B55A0-2F02-4F68-9A32-70FA0A41FE37}" srcOrd="0" destOrd="0" presId="urn:microsoft.com/office/officeart/2008/layout/IncreasingCircleProcess"/>
    <dgm:cxn modelId="{2966C445-9DBE-4521-A72D-814407492EAC}" type="presParOf" srcId="{F2123B95-B0AB-46D4-8B26-FD67921CA209}" destId="{5C1D33DB-9F18-4077-9073-241B5E4BA68F}" srcOrd="1" destOrd="0" presId="urn:microsoft.com/office/officeart/2008/layout/IncreasingCircleProcess"/>
    <dgm:cxn modelId="{F5C6180E-6FBB-412A-83C1-3144B5F80EE7}" type="presParOf" srcId="{F2123B95-B0AB-46D4-8B26-FD67921CA209}" destId="{BF733089-4ACC-4B86-906B-A306A9FE79CE}" srcOrd="2" destOrd="0" presId="urn:microsoft.com/office/officeart/2008/layout/IncreasingCircleProcess"/>
    <dgm:cxn modelId="{8C884130-E8C0-4235-85C1-F9C689C4DB10}" type="presParOf" srcId="{F2123B95-B0AB-46D4-8B26-FD67921CA209}" destId="{2AFA4D38-05A4-4CC4-A21F-D1DC3958F627}" srcOrd="3" destOrd="0" presId="urn:microsoft.com/office/officeart/2008/layout/IncreasingCircleProcess"/>
    <dgm:cxn modelId="{BC738ECB-29F1-4D03-811A-82EE43A05AD5}" type="presParOf" srcId="{7A537C2E-88E2-4F02-91FD-DE44C6C7E1C8}" destId="{B966A7D2-3DD6-4D43-A636-0F83771BD405}" srcOrd="1" destOrd="0" presId="urn:microsoft.com/office/officeart/2008/layout/IncreasingCircleProcess"/>
    <dgm:cxn modelId="{548DD89E-267C-4EC4-8099-EEFFB6919B9A}" type="presParOf" srcId="{7A537C2E-88E2-4F02-91FD-DE44C6C7E1C8}" destId="{C4D3441F-EFA1-4626-9BCB-B49BC4AEC030}" srcOrd="2" destOrd="0" presId="urn:microsoft.com/office/officeart/2008/layout/IncreasingCircleProcess"/>
    <dgm:cxn modelId="{9093CC51-C79A-4AB8-B4B2-8124F76DD52E}" type="presParOf" srcId="{C4D3441F-EFA1-4626-9BCB-B49BC4AEC030}" destId="{51C3CBA6-F8A1-46A7-BE08-B29E1F7BE794}" srcOrd="0" destOrd="0" presId="urn:microsoft.com/office/officeart/2008/layout/IncreasingCircleProcess"/>
    <dgm:cxn modelId="{8B1DEBEF-651E-40A3-B6F9-CC8F050B5323}" type="presParOf" srcId="{C4D3441F-EFA1-4626-9BCB-B49BC4AEC030}" destId="{84077C04-D3E4-4351-94AD-EFF6A2E248E6}" srcOrd="1" destOrd="0" presId="urn:microsoft.com/office/officeart/2008/layout/IncreasingCircleProcess"/>
    <dgm:cxn modelId="{502BCA35-EDCD-4CF1-9D4A-286953A3E325}" type="presParOf" srcId="{C4D3441F-EFA1-4626-9BCB-B49BC4AEC030}" destId="{4D8D659E-776E-42D4-933E-49D4E760E188}" srcOrd="2" destOrd="0" presId="urn:microsoft.com/office/officeart/2008/layout/IncreasingCircleProcess"/>
    <dgm:cxn modelId="{8D9E9B77-F57D-4514-9F98-954CCC008C8B}" type="presParOf" srcId="{C4D3441F-EFA1-4626-9BCB-B49BC4AEC030}" destId="{32DABFB5-BDB2-4EC2-9AE0-48E54565407D}" srcOrd="3" destOrd="0" presId="urn:microsoft.com/office/officeart/2008/layout/IncreasingCircleProcess"/>
    <dgm:cxn modelId="{70A82E5A-02C6-4CDB-9F19-7CD2225F8EEC}" type="presParOf" srcId="{7A537C2E-88E2-4F02-91FD-DE44C6C7E1C8}" destId="{1DDEB286-14C9-4596-BB19-59DB0B121C43}" srcOrd="3" destOrd="0" presId="urn:microsoft.com/office/officeart/2008/layout/IncreasingCircleProcess"/>
    <dgm:cxn modelId="{2356106A-AB6F-4BBA-8DD0-629DA2F69BE4}" type="presParOf" srcId="{7A537C2E-88E2-4F02-91FD-DE44C6C7E1C8}" destId="{34C8FFE5-4F97-4FE7-B339-F293CA94B8B1}" srcOrd="4" destOrd="0" presId="urn:microsoft.com/office/officeart/2008/layout/IncreasingCircleProcess"/>
    <dgm:cxn modelId="{4ACBA01A-02B6-40FF-9D17-2FC6527BD067}" type="presParOf" srcId="{34C8FFE5-4F97-4FE7-B339-F293CA94B8B1}" destId="{5988D627-1536-495D-A9DE-7F229CF715C3}" srcOrd="0" destOrd="0" presId="urn:microsoft.com/office/officeart/2008/layout/IncreasingCircleProcess"/>
    <dgm:cxn modelId="{EC3D015A-7072-4E1B-8CB8-2CF4BE6CCF70}" type="presParOf" srcId="{34C8FFE5-4F97-4FE7-B339-F293CA94B8B1}" destId="{8C6C6446-B6D7-4ED1-AD32-B54076632339}" srcOrd="1" destOrd="0" presId="urn:microsoft.com/office/officeart/2008/layout/IncreasingCircleProcess"/>
    <dgm:cxn modelId="{EC4A6538-4F62-4D03-BC19-6259E35904D1}" type="presParOf" srcId="{34C8FFE5-4F97-4FE7-B339-F293CA94B8B1}" destId="{0A742474-CE4F-497D-992A-6509B17B1DB4}" srcOrd="2" destOrd="0" presId="urn:microsoft.com/office/officeart/2008/layout/IncreasingCircleProcess"/>
    <dgm:cxn modelId="{BBFA7864-AB49-4CC1-9D85-5984EAF3A914}" type="presParOf" srcId="{34C8FFE5-4F97-4FE7-B339-F293CA94B8B1}" destId="{D4D8E6E0-156E-4491-8811-E951891B70B9}" srcOrd="3" destOrd="0" presId="urn:microsoft.com/office/officeart/2008/layout/Increasing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618DD7-2022-4657-933D-DF440EE352D4}">
      <dsp:nvSpPr>
        <dsp:cNvPr id="0" name=""/>
        <dsp:cNvSpPr/>
      </dsp:nvSpPr>
      <dsp:spPr>
        <a:xfrm rot="4396374">
          <a:off x="1606221" y="1153391"/>
          <a:ext cx="4538844" cy="3165278"/>
        </a:xfrm>
        <a:prstGeom prst="swooshArrow">
          <a:avLst>
            <a:gd name="adj1" fmla="val 16310"/>
            <a:gd name="adj2" fmla="val 313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4AC16D-F040-4B15-B0F7-35B9049FE121}">
      <dsp:nvSpPr>
        <dsp:cNvPr id="0" name=""/>
        <dsp:cNvSpPr/>
      </dsp:nvSpPr>
      <dsp:spPr>
        <a:xfrm>
          <a:off x="3772222" y="1890230"/>
          <a:ext cx="342577" cy="342579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36D19B-417D-4D7F-BC5E-7F527CDA716C}">
      <dsp:nvSpPr>
        <dsp:cNvPr id="0" name=""/>
        <dsp:cNvSpPr/>
      </dsp:nvSpPr>
      <dsp:spPr>
        <a:xfrm>
          <a:off x="76201" y="632607"/>
          <a:ext cx="2303286" cy="17873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baseline="0" dirty="0" smtClean="0"/>
            <a:t>Assignment of preliminary proposals by Subject Panel Chairman / Theme </a:t>
          </a:r>
          <a:r>
            <a:rPr lang="en-US" altLang="zh-TW" sz="2000" kern="1200" baseline="0" dirty="0" err="1" smtClean="0"/>
            <a:t>Convenor</a:t>
          </a:r>
          <a:r>
            <a:rPr lang="en-US" altLang="zh-TW" sz="2000" kern="1200" baseline="0" dirty="0" smtClean="0"/>
            <a:t> to Readers</a:t>
          </a:r>
          <a:endParaRPr lang="zh-TW" altLang="en-US" sz="2000" kern="1200" baseline="0" dirty="0"/>
        </a:p>
      </dsp:txBody>
      <dsp:txXfrm>
        <a:off x="76201" y="632607"/>
        <a:ext cx="2303286" cy="1787332"/>
      </dsp:txXfrm>
    </dsp:sp>
    <dsp:sp modelId="{1DEC93EC-8997-4B4D-86E2-A2B2EBD20CEA}">
      <dsp:nvSpPr>
        <dsp:cNvPr id="0" name=""/>
        <dsp:cNvSpPr/>
      </dsp:nvSpPr>
      <dsp:spPr>
        <a:xfrm>
          <a:off x="4648208" y="1447802"/>
          <a:ext cx="1932069" cy="841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baseline="0" dirty="0" smtClean="0"/>
            <a:t>Each proposal evaluated by three Readers  </a:t>
          </a:r>
          <a:endParaRPr lang="zh-TW" altLang="en-US" sz="2000" kern="1200" baseline="0" dirty="0"/>
        </a:p>
      </dsp:txBody>
      <dsp:txXfrm>
        <a:off x="4648208" y="1447802"/>
        <a:ext cx="1932069" cy="841248"/>
      </dsp:txXfrm>
    </dsp:sp>
    <dsp:sp modelId="{523172DE-1184-4432-A45D-74EDF7AA3BF8}">
      <dsp:nvSpPr>
        <dsp:cNvPr id="0" name=""/>
        <dsp:cNvSpPr/>
      </dsp:nvSpPr>
      <dsp:spPr>
        <a:xfrm>
          <a:off x="5334002" y="3733797"/>
          <a:ext cx="2891790" cy="1358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zh-TW" sz="2000" kern="1200" baseline="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baseline="0" dirty="0" smtClean="0"/>
            <a:t>Shortlisting of proposals to full proposal stage</a:t>
          </a:r>
          <a:endParaRPr lang="zh-TW" altLang="en-US" sz="2000" kern="1200" baseline="0" dirty="0"/>
        </a:p>
      </dsp:txBody>
      <dsp:txXfrm>
        <a:off x="5334002" y="3733797"/>
        <a:ext cx="2891790" cy="13588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416983-43C9-4133-976E-754CFFA97954}">
      <dsp:nvSpPr>
        <dsp:cNvPr id="0" name=""/>
        <dsp:cNvSpPr/>
      </dsp:nvSpPr>
      <dsp:spPr>
        <a:xfrm rot="4396374">
          <a:off x="1783429" y="1237126"/>
          <a:ext cx="4206074" cy="3035092"/>
        </a:xfrm>
        <a:prstGeom prst="swooshArrow">
          <a:avLst>
            <a:gd name="adj1" fmla="val 16310"/>
            <a:gd name="adj2" fmla="val 313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B8B828-3AA1-4556-B0E5-803CFF78E898}">
      <dsp:nvSpPr>
        <dsp:cNvPr id="0" name=""/>
        <dsp:cNvSpPr/>
      </dsp:nvSpPr>
      <dsp:spPr>
        <a:xfrm>
          <a:off x="3048001" y="1447800"/>
          <a:ext cx="117942" cy="117942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92D16F-B8D9-46E0-9722-673CB27409F1}">
      <dsp:nvSpPr>
        <dsp:cNvPr id="0" name=""/>
        <dsp:cNvSpPr/>
      </dsp:nvSpPr>
      <dsp:spPr>
        <a:xfrm>
          <a:off x="3581399" y="1828800"/>
          <a:ext cx="117942" cy="117942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42DCC5-0E8F-4233-B357-B65517B34857}">
      <dsp:nvSpPr>
        <dsp:cNvPr id="0" name=""/>
        <dsp:cNvSpPr/>
      </dsp:nvSpPr>
      <dsp:spPr>
        <a:xfrm>
          <a:off x="4093929" y="2209801"/>
          <a:ext cx="117942" cy="117942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4D05DD-8B00-4B20-B74D-7ED191117766}">
      <dsp:nvSpPr>
        <dsp:cNvPr id="0" name=""/>
        <dsp:cNvSpPr/>
      </dsp:nvSpPr>
      <dsp:spPr>
        <a:xfrm>
          <a:off x="152402" y="190120"/>
          <a:ext cx="3108737" cy="10639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400" kern="1200" dirty="0" smtClean="0">
              <a:solidFill>
                <a:srgbClr val="FF0000"/>
              </a:solidFill>
            </a:rPr>
            <a:t>Formation</a:t>
          </a:r>
          <a:r>
            <a:rPr lang="en-US" altLang="zh-TW" sz="1400" kern="1200" baseline="0" dirty="0" smtClean="0">
              <a:solidFill>
                <a:srgbClr val="FF0000"/>
              </a:solidFill>
            </a:rPr>
            <a:t> of 3 Sub-Groups:               (1) Business Studies, Humanities and Social Sciences (B&amp;HSS),                   (2) Engineering and Physical Sciences (E&amp;P) and                                           (3) Biology and Medicine (M)</a:t>
          </a:r>
          <a:endParaRPr lang="zh-TW" altLang="en-US" sz="1400" kern="1200" dirty="0">
            <a:solidFill>
              <a:srgbClr val="FF0000"/>
            </a:solidFill>
          </a:endParaRPr>
        </a:p>
      </dsp:txBody>
      <dsp:txXfrm>
        <a:off x="152402" y="190120"/>
        <a:ext cx="3108737" cy="1063922"/>
      </dsp:txXfrm>
    </dsp:sp>
    <dsp:sp modelId="{64E674FA-2998-4153-ADFB-A3CF4AFA91FA}">
      <dsp:nvSpPr>
        <dsp:cNvPr id="0" name=""/>
        <dsp:cNvSpPr/>
      </dsp:nvSpPr>
      <dsp:spPr>
        <a:xfrm>
          <a:off x="3529874" y="762000"/>
          <a:ext cx="3332683" cy="865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400" kern="1200" dirty="0" smtClean="0"/>
            <a:t>Assignment of full proposals by Subject Panel Chairman/Theme </a:t>
          </a:r>
          <a:r>
            <a:rPr lang="en-US" altLang="zh-TW" sz="1400" kern="1200" dirty="0" err="1" smtClean="0"/>
            <a:t>Convenor</a:t>
          </a:r>
          <a:r>
            <a:rPr lang="en-US" altLang="zh-TW" sz="1400" kern="1200" dirty="0" smtClean="0"/>
            <a:t> to Readers of Sub-Groups</a:t>
          </a:r>
          <a:endParaRPr lang="zh-TW" altLang="en-US" sz="1400" kern="1200" dirty="0"/>
        </a:p>
      </dsp:txBody>
      <dsp:txXfrm>
        <a:off x="3529874" y="762000"/>
        <a:ext cx="3332683" cy="865632"/>
      </dsp:txXfrm>
    </dsp:sp>
    <dsp:sp modelId="{29176B33-A1A4-4239-91FF-B44666B30D0C}">
      <dsp:nvSpPr>
        <dsp:cNvPr id="0" name=""/>
        <dsp:cNvSpPr/>
      </dsp:nvSpPr>
      <dsp:spPr>
        <a:xfrm>
          <a:off x="1209284" y="1594924"/>
          <a:ext cx="1963902" cy="865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400" kern="1200" dirty="0" smtClean="0"/>
            <a:t>Each full proposal evaluated by 3 Readers and external reviewers</a:t>
          </a:r>
          <a:endParaRPr lang="zh-TW" altLang="en-US" sz="1400" kern="1200" dirty="0"/>
        </a:p>
      </dsp:txBody>
      <dsp:txXfrm>
        <a:off x="1209284" y="1594924"/>
        <a:ext cx="1963902" cy="865632"/>
      </dsp:txXfrm>
    </dsp:sp>
    <dsp:sp modelId="{42D6D611-710B-4CCA-8B48-976CA293BF24}">
      <dsp:nvSpPr>
        <dsp:cNvPr id="0" name=""/>
        <dsp:cNvSpPr/>
      </dsp:nvSpPr>
      <dsp:spPr>
        <a:xfrm>
          <a:off x="4596392" y="2813643"/>
          <a:ext cx="117942" cy="117942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E600E1-0888-4F05-AE64-B79D79C995EB}">
      <dsp:nvSpPr>
        <dsp:cNvPr id="0" name=""/>
        <dsp:cNvSpPr/>
      </dsp:nvSpPr>
      <dsp:spPr>
        <a:xfrm>
          <a:off x="4571994" y="1676398"/>
          <a:ext cx="3441426" cy="865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400" kern="1200" dirty="0" smtClean="0">
              <a:solidFill>
                <a:srgbClr val="FF0000"/>
              </a:solidFill>
            </a:rPr>
            <a:t>Interviews conducted separately by the Sub-Groups for proposals of different disciplines</a:t>
          </a:r>
          <a:endParaRPr lang="zh-TW" altLang="en-US" sz="1400" kern="1200" dirty="0">
            <a:solidFill>
              <a:srgbClr val="FF0000"/>
            </a:solidFill>
          </a:endParaRPr>
        </a:p>
      </dsp:txBody>
      <dsp:txXfrm>
        <a:off x="4571994" y="1676398"/>
        <a:ext cx="3441426" cy="865632"/>
      </dsp:txXfrm>
    </dsp:sp>
    <dsp:sp modelId="{52998A73-F1C7-4476-A48B-243495601E3E}">
      <dsp:nvSpPr>
        <dsp:cNvPr id="0" name=""/>
        <dsp:cNvSpPr/>
      </dsp:nvSpPr>
      <dsp:spPr>
        <a:xfrm>
          <a:off x="1226777" y="2667001"/>
          <a:ext cx="2975610" cy="865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400" kern="1200" dirty="0" smtClean="0"/>
            <a:t>ITC representative to sit in interviews to identify proposals with technology transfer potential</a:t>
          </a:r>
          <a:endParaRPr lang="zh-TW" altLang="en-US" sz="1400" kern="1200" dirty="0"/>
        </a:p>
      </dsp:txBody>
      <dsp:txXfrm>
        <a:off x="1226777" y="2667001"/>
        <a:ext cx="2975610" cy="865632"/>
      </dsp:txXfrm>
    </dsp:sp>
    <dsp:sp modelId="{67148009-B4D2-4CE5-AAE4-57021DE0F3AA}">
      <dsp:nvSpPr>
        <dsp:cNvPr id="0" name=""/>
        <dsp:cNvSpPr/>
      </dsp:nvSpPr>
      <dsp:spPr>
        <a:xfrm>
          <a:off x="4928471" y="3333563"/>
          <a:ext cx="117942" cy="117942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3D703C-EB21-4E6E-9827-E9BE89C508D3}">
      <dsp:nvSpPr>
        <dsp:cNvPr id="0" name=""/>
        <dsp:cNvSpPr/>
      </dsp:nvSpPr>
      <dsp:spPr>
        <a:xfrm>
          <a:off x="5638800" y="2819404"/>
          <a:ext cx="2739482" cy="9873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400" kern="1200" dirty="0" smtClean="0">
              <a:solidFill>
                <a:srgbClr val="FF0000"/>
              </a:solidFill>
            </a:rPr>
            <a:t>Central Board attended by all Sub-Group Chairmen to consider recommendations from Sub-Groups and strategic elements, if appropriate</a:t>
          </a:r>
          <a:endParaRPr lang="zh-TW" altLang="en-US" sz="1400" kern="1200" dirty="0">
            <a:solidFill>
              <a:srgbClr val="FF0000"/>
            </a:solidFill>
          </a:endParaRPr>
        </a:p>
      </dsp:txBody>
      <dsp:txXfrm>
        <a:off x="5638800" y="2819404"/>
        <a:ext cx="2739482" cy="987331"/>
      </dsp:txXfrm>
    </dsp:sp>
    <dsp:sp modelId="{4CBFECF2-D611-4D3C-A3D6-99EF3FB596C6}">
      <dsp:nvSpPr>
        <dsp:cNvPr id="0" name=""/>
        <dsp:cNvSpPr/>
      </dsp:nvSpPr>
      <dsp:spPr>
        <a:xfrm>
          <a:off x="4213783" y="4594140"/>
          <a:ext cx="2975610" cy="865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400" kern="1200" dirty="0" smtClean="0"/>
            <a:t>Funding decision</a:t>
          </a:r>
          <a:endParaRPr lang="zh-TW" altLang="en-US" sz="1400" kern="1200" dirty="0"/>
        </a:p>
      </dsp:txBody>
      <dsp:txXfrm>
        <a:off x="4213783" y="4594140"/>
        <a:ext cx="2975610" cy="8656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2B55A0-2F02-4F68-9A32-70FA0A41FE37}">
      <dsp:nvSpPr>
        <dsp:cNvPr id="0" name=""/>
        <dsp:cNvSpPr/>
      </dsp:nvSpPr>
      <dsp:spPr>
        <a:xfrm>
          <a:off x="3940" y="0"/>
          <a:ext cx="635317" cy="63531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1D33DB-9F18-4077-9073-241B5E4BA68F}">
      <dsp:nvSpPr>
        <dsp:cNvPr id="0" name=""/>
        <dsp:cNvSpPr/>
      </dsp:nvSpPr>
      <dsp:spPr>
        <a:xfrm flipV="1">
          <a:off x="195794" y="294797"/>
          <a:ext cx="251611" cy="45722"/>
        </a:xfrm>
        <a:prstGeom prst="chord">
          <a:avLst>
            <a:gd name="adj1" fmla="val 1168272"/>
            <a:gd name="adj2" fmla="val 963172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FA4D38-05A4-4CC4-A21F-D1DC3958F627}">
      <dsp:nvSpPr>
        <dsp:cNvPr id="0" name=""/>
        <dsp:cNvSpPr/>
      </dsp:nvSpPr>
      <dsp:spPr>
        <a:xfrm>
          <a:off x="625589" y="0"/>
          <a:ext cx="2171533" cy="63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baseline="0" dirty="0" smtClean="0">
              <a:solidFill>
                <a:srgbClr val="7030A0"/>
              </a:solidFill>
            </a:rPr>
            <a:t>Science </a:t>
          </a:r>
          <a:r>
            <a:rPr lang="en-US" altLang="zh-TW" sz="2000" kern="1200" baseline="0" dirty="0" err="1" smtClean="0">
              <a:solidFill>
                <a:srgbClr val="7030A0"/>
              </a:solidFill>
            </a:rPr>
            <a:t>vs</a:t>
          </a:r>
          <a:r>
            <a:rPr lang="en-US" altLang="zh-TW" sz="2000" kern="1200" baseline="0" dirty="0" smtClean="0">
              <a:solidFill>
                <a:srgbClr val="7030A0"/>
              </a:solidFill>
            </a:rPr>
            <a:t> Non Science Proposals</a:t>
          </a:r>
          <a:endParaRPr lang="zh-TW" altLang="en-US" sz="2000" kern="1200" baseline="0" dirty="0">
            <a:solidFill>
              <a:srgbClr val="7030A0"/>
            </a:solidFill>
          </a:endParaRPr>
        </a:p>
      </dsp:txBody>
      <dsp:txXfrm>
        <a:off x="625589" y="0"/>
        <a:ext cx="2171533" cy="635317"/>
      </dsp:txXfrm>
    </dsp:sp>
    <dsp:sp modelId="{51C3CBA6-F8A1-46A7-BE08-B29E1F7BE794}">
      <dsp:nvSpPr>
        <dsp:cNvPr id="0" name=""/>
        <dsp:cNvSpPr/>
      </dsp:nvSpPr>
      <dsp:spPr>
        <a:xfrm rot="2178493">
          <a:off x="2929480" y="0"/>
          <a:ext cx="635317" cy="63531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077C04-D3E4-4351-94AD-EFF6A2E248E6}">
      <dsp:nvSpPr>
        <dsp:cNvPr id="0" name=""/>
        <dsp:cNvSpPr/>
      </dsp:nvSpPr>
      <dsp:spPr>
        <a:xfrm flipH="1" flipV="1">
          <a:off x="3190603" y="293315"/>
          <a:ext cx="113071" cy="48685"/>
        </a:xfrm>
        <a:prstGeom prst="chord">
          <a:avLst>
            <a:gd name="adj1" fmla="val 20431728"/>
            <a:gd name="adj2" fmla="val 1196827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DABFB5-BDB2-4EC2-9AE0-48E54565407D}">
      <dsp:nvSpPr>
        <dsp:cNvPr id="0" name=""/>
        <dsp:cNvSpPr/>
      </dsp:nvSpPr>
      <dsp:spPr>
        <a:xfrm>
          <a:off x="3599047" y="0"/>
          <a:ext cx="2075698" cy="63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baseline="0" dirty="0" smtClean="0">
              <a:solidFill>
                <a:srgbClr val="7030A0"/>
              </a:solidFill>
            </a:rPr>
            <a:t>Applied </a:t>
          </a:r>
          <a:r>
            <a:rPr lang="en-US" altLang="zh-TW" sz="2000" kern="1200" baseline="0" dirty="0" err="1" smtClean="0">
              <a:solidFill>
                <a:srgbClr val="7030A0"/>
              </a:solidFill>
            </a:rPr>
            <a:t>vs</a:t>
          </a:r>
          <a:r>
            <a:rPr lang="en-US" altLang="zh-TW" sz="2000" kern="1200" baseline="0" dirty="0" smtClean="0">
              <a:solidFill>
                <a:srgbClr val="7030A0"/>
              </a:solidFill>
            </a:rPr>
            <a:t> Theoretical Proposals</a:t>
          </a:r>
          <a:endParaRPr lang="zh-TW" altLang="en-US" sz="2000" kern="1200" baseline="0" dirty="0">
            <a:solidFill>
              <a:srgbClr val="7030A0"/>
            </a:solidFill>
          </a:endParaRPr>
        </a:p>
      </dsp:txBody>
      <dsp:txXfrm>
        <a:off x="3599047" y="0"/>
        <a:ext cx="2075698" cy="635317"/>
      </dsp:txXfrm>
    </dsp:sp>
    <dsp:sp modelId="{5988D627-1536-495D-A9DE-7F229CF715C3}">
      <dsp:nvSpPr>
        <dsp:cNvPr id="0" name=""/>
        <dsp:cNvSpPr/>
      </dsp:nvSpPr>
      <dsp:spPr>
        <a:xfrm>
          <a:off x="5807103" y="0"/>
          <a:ext cx="635317" cy="635317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6C6446-B6D7-4ED1-AD32-B54076632339}">
      <dsp:nvSpPr>
        <dsp:cNvPr id="0" name=""/>
        <dsp:cNvSpPr/>
      </dsp:nvSpPr>
      <dsp:spPr>
        <a:xfrm>
          <a:off x="5882751" y="76202"/>
          <a:ext cx="508253" cy="508253"/>
        </a:xfrm>
        <a:prstGeom prst="chord">
          <a:avLst>
            <a:gd name="adj1" fmla="val 162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D8E6E0-156E-4491-8811-E951891B70B9}">
      <dsp:nvSpPr>
        <dsp:cNvPr id="0" name=""/>
        <dsp:cNvSpPr/>
      </dsp:nvSpPr>
      <dsp:spPr>
        <a:xfrm>
          <a:off x="6574778" y="0"/>
          <a:ext cx="1879480" cy="635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baseline="0" dirty="0" smtClean="0">
              <a:solidFill>
                <a:srgbClr val="7030A0"/>
              </a:solidFill>
            </a:rPr>
            <a:t>Impact on Society</a:t>
          </a:r>
          <a:endParaRPr lang="zh-TW" altLang="en-US" sz="2000" kern="1200" baseline="0" dirty="0">
            <a:solidFill>
              <a:srgbClr val="7030A0"/>
            </a:solidFill>
          </a:endParaRPr>
        </a:p>
      </dsp:txBody>
      <dsp:txXfrm>
        <a:off x="6574778" y="0"/>
        <a:ext cx="1879480" cy="6353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IncreasingCircleProcess">
  <dgm:title val=""/>
  <dgm:desc val=""/>
  <dgm:catLst>
    <dgm:cat type="list" pri="8300"/>
    <dgm:cat type="process" pri="43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  <dgm:param type="horzAlign" val="ctr"/>
          <dgm:param type="vertAlign" val="t"/>
        </dgm:alg>
      </dgm:if>
      <dgm:else name="Name3">
        <dgm:alg type="lin">
          <dgm:param type="linDir" val="fromR"/>
          <dgm:param type="horzAlign" val="ctr"/>
          <dgm:param type="vertAlign" val="t"/>
        </dgm:alg>
      </dgm:else>
    </dgm:choose>
    <dgm:shape xmlns:r="http://schemas.openxmlformats.org/officeDocument/2006/relationships" r:blip="">
      <dgm:adjLst/>
    </dgm:shape>
    <dgm:constrLst>
      <dgm:constr type="primFontSz" for="des" forName="Child" val="65"/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05"/>
      <dgm:constr type="w" for="ch" forName="sibTrans" refType="h" refFor="ch" refForName="composite" op="equ" fact="0.04"/>
    </dgm:constrLst>
    <dgm:forEach name="nodesForEach" axis="ch" ptType="node" cnt="7">
      <dgm:layoutNode name="composite">
        <dgm:alg type="composite">
          <dgm:param type="ar" val="0.8"/>
        </dgm:alg>
        <dgm:choose name="Name4">
          <dgm:if name="Name5" func="var" arg="dir" op="equ" val="norm">
            <dgm:constrLst>
              <dgm:constr type="l" for="ch" forName="Child" refType="w" fact="0.29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l" for="ch" forName="Parent" refType="w" fact="0.29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l" for="ch" forName="BackAccent" refType="w" fact="0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l" for="ch" forName="Accent" refType="w" fact="0.024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if>
          <dgm:else name="Name6">
            <dgm:constrLst>
              <dgm:constr type="r" for="ch" forName="Child" refType="w" fact="0.71"/>
              <dgm:constr type="t" for="ch" forName="Child" refType="h" fact="0.192"/>
              <dgm:constr type="w" for="ch" forName="Child" refType="w" fact="0.71"/>
              <dgm:constr type="h" for="ch" forName="Child" refType="h" fact="0.808"/>
              <dgm:constr type="r" for="ch" forName="Parent" refType="w" fact="0.71"/>
              <dgm:constr type="t" for="ch" forName="Parent" refType="h" fact="0"/>
              <dgm:constr type="w" for="ch" forName="Parent" refType="w" fact="0.71"/>
              <dgm:constr type="h" for="ch" forName="Parent" refType="h" fact="0.192"/>
              <dgm:constr type="r" for="ch" forName="BackAccent" refType="w"/>
              <dgm:constr type="t" for="ch" forName="BackAccent" refType="h" fact="0"/>
              <dgm:constr type="w" for="ch" forName="BackAccent" refType="w" fact="0.24"/>
              <dgm:constr type="h" for="ch" forName="BackAccent" refType="h" fact="0.192"/>
              <dgm:constr type="r" for="ch" forName="Accent" refType="w" fact="0.976"/>
              <dgm:constr type="t" for="ch" forName="Accent" refType="h" fact="0.0192"/>
              <dgm:constr type="w" for="ch" forName="Accent" refType="w" fact="0.192"/>
              <dgm:constr type="h" for="ch" forName="Accent" refType="h" fact="0.1536"/>
            </dgm:constrLst>
          </dgm:else>
        </dgm:choose>
        <dgm:layoutNode name="BackAccent" styleLbl="bgShp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Accent" styleLbl="alignNode1">
          <dgm:alg type="sp"/>
          <dgm:choose name="Name7">
            <dgm:if name="Name8" axis="precedSib" ptType="node" func="cnt" op="equ" val="0">
              <dgm:choose name="Name9">
                <dgm:if name="Name1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11" axis="followSib" ptType="node" func="cnt" op="equ" val="1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12" axis="followSib" ptType="node" func="cnt" op="equ" val="2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if name="Name13" axis="followSib" ptType="node" func="cnt" op="equ" val="3">
                  <dgm:shape xmlns:r="http://schemas.openxmlformats.org/officeDocument/2006/relationships" type="chord" r:blip="">
                    <dgm:adjLst>
                      <dgm:adj idx="1" val="30"/>
                      <dgm:adj idx="2" val="150"/>
                    </dgm:adjLst>
                  </dgm:shape>
                </dgm:if>
                <dgm:if name="Name14" axis="followSib" ptType="node" func="cnt" op="equ" val="4">
                  <dgm:shape xmlns:r="http://schemas.openxmlformats.org/officeDocument/2006/relationships" type="chord" r:blip="">
                    <dgm:adjLst>
                      <dgm:adj idx="1" val="38.8699"/>
                      <dgm:adj idx="2" val="143.1301"/>
                    </dgm:adjLst>
                  </dgm:shape>
                </dgm:if>
                <dgm:if name="Name15" axis="followSib" ptType="node" func="cnt" op="equ" val="5">
                  <dgm:shape xmlns:r="http://schemas.openxmlformats.org/officeDocument/2006/relationships" type="chord" r:blip="">
                    <dgm:adjLst>
                      <dgm:adj idx="1" val="41.8103"/>
                      <dgm:adj idx="2" val="138.1897"/>
                    </dgm:adjLst>
                  </dgm:shape>
                </dgm:if>
                <dgm:else name="Name16">
                  <dgm:shape xmlns:r="http://schemas.openxmlformats.org/officeDocument/2006/relationships" type="chord" r:blip="">
                    <dgm:adjLst>
                      <dgm:adj idx="1" val="45.5847"/>
                      <dgm:adj idx="2" val="134.4153"/>
                    </dgm:adjLst>
                  </dgm:shape>
                </dgm:else>
              </dgm:choose>
            </dgm:if>
            <dgm:if name="Name17" axis="precedSib" ptType="node" func="cnt" op="equ" val="1">
              <dgm:choose name="Name18">
                <dgm:if name="Name19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0" axis="followSib" ptType="node" func="cnt" op="equ" val="1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if name="Name21" axis="followSib" ptType="node" func="cnt" op="equ" val="2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if name="Name22" axis="followSib" ptType="node" func="cnt" op="equ" val="3">
                  <dgm:shape xmlns:r="http://schemas.openxmlformats.org/officeDocument/2006/relationships" type="chord" r:blip="">
                    <dgm:adjLst>
                      <dgm:adj idx="1" val="11.537"/>
                      <dgm:adj idx="2" val="168.463"/>
                    </dgm:adjLst>
                  </dgm:shape>
                </dgm:if>
                <dgm:if name="Name23" axis="followSib" ptType="node" func="cnt" op="equ" val="4">
                  <dgm:shape xmlns:r="http://schemas.openxmlformats.org/officeDocument/2006/relationships" type="chord" r:blip="">
                    <dgm:adjLst>
                      <dgm:adj idx="1" val="19.4712"/>
                      <dgm:adj idx="2" val="160.5288"/>
                    </dgm:adjLst>
                  </dgm:shape>
                </dgm:if>
                <dgm:else name="Name24">
                  <dgm:shape xmlns:r="http://schemas.openxmlformats.org/officeDocument/2006/relationships" type="chord" r:blip="">
                    <dgm:adjLst>
                      <dgm:adj idx="1" val="25.3769"/>
                      <dgm:adj idx="2" val="154.6231"/>
                    </dgm:adjLst>
                  </dgm:shape>
                </dgm:else>
              </dgm:choose>
            </dgm:if>
            <dgm:if name="Name25" axis="precedSib" ptType="node" func="cnt" op="equ" val="2">
              <dgm:choose name="Name26">
                <dgm:if name="Name27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28" axis="followSib" ptType="node" func="cnt" op="equ" val="1">
                  <dgm:shape xmlns:r="http://schemas.openxmlformats.org/officeDocument/2006/relationships" type="chord" r:blip="">
                    <dgm:adjLst>
                      <dgm:adj idx="1" val="-30"/>
                      <dgm:adj idx="2" val="-150"/>
                    </dgm:adjLst>
                  </dgm:shape>
                </dgm:if>
                <dgm:if name="Name29" axis="followSib" ptType="node" func="cnt" op="equ" val="2">
                  <dgm:shape xmlns:r="http://schemas.openxmlformats.org/officeDocument/2006/relationships" type="chord" r:blip="">
                    <dgm:adjLst>
                      <dgm:adj idx="1" val="-11.537"/>
                      <dgm:adj idx="2" val="-168.463"/>
                    </dgm:adjLst>
                  </dgm:shape>
                </dgm:if>
                <dgm:if name="Name30" axis="followSib" ptType="node" func="cnt" op="equ" val="3">
                  <dgm:shape xmlns:r="http://schemas.openxmlformats.org/officeDocument/2006/relationships" type="chord" r:blip="">
                    <dgm:adjLst>
                      <dgm:adj idx="1" val="0"/>
                      <dgm:adj idx="2" val="180"/>
                    </dgm:adjLst>
                  </dgm:shape>
                </dgm:if>
                <dgm:else name="Name31">
                  <dgm:shape xmlns:r="http://schemas.openxmlformats.org/officeDocument/2006/relationships" type="chord" r:blip="">
                    <dgm:adjLst>
                      <dgm:adj idx="1" val="8.2133"/>
                      <dgm:adj idx="2" val="171.7867"/>
                    </dgm:adjLst>
                  </dgm:shape>
                </dgm:else>
              </dgm:choose>
            </dgm:if>
            <dgm:if name="Name32" axis="precedSib" ptType="node" func="cnt" op="equ" val="3">
              <dgm:choose name="Name33">
                <dgm:if name="Name34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35" axis="followSib" ptType="node" func="cnt" op="equ" val="1">
                  <dgm:shape xmlns:r="http://schemas.openxmlformats.org/officeDocument/2006/relationships" type="chord" r:blip="">
                    <dgm:adjLst>
                      <dgm:adj idx="1" val="-38.8699"/>
                      <dgm:adj idx="2" val="-143.1301"/>
                    </dgm:adjLst>
                  </dgm:shape>
                </dgm:if>
                <dgm:if name="Name36" axis="followSib" ptType="node" func="cnt" op="equ" val="2">
                  <dgm:shape xmlns:r="http://schemas.openxmlformats.org/officeDocument/2006/relationships" type="chord" r:blip="">
                    <dgm:adjLst>
                      <dgm:adj idx="1" val="-19.4712"/>
                      <dgm:adj idx="2" val="-160.5288"/>
                    </dgm:adjLst>
                  </dgm:shape>
                </dgm:if>
                <dgm:else name="Name37">
                  <dgm:shape xmlns:r="http://schemas.openxmlformats.org/officeDocument/2006/relationships" type="chord" r:blip="">
                    <dgm:adjLst>
                      <dgm:adj idx="1" val="-8.2133"/>
                      <dgm:adj idx="2" val="-171.7867"/>
                    </dgm:adjLst>
                  </dgm:shape>
                </dgm:else>
              </dgm:choose>
            </dgm:if>
            <dgm:if name="Name38" axis="precedSib" ptType="node" func="cnt" op="equ" val="4">
              <dgm:choose name="Name39">
                <dgm:if name="Name40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if name="Name41" axis="followSib" ptType="node" func="cnt" op="equ" val="1">
                  <dgm:shape xmlns:r="http://schemas.openxmlformats.org/officeDocument/2006/relationships" type="chord" r:blip="">
                    <dgm:adjLst>
                      <dgm:adj idx="1" val="-41.8103"/>
                      <dgm:adj idx="2" val="-138.1897"/>
                    </dgm:adjLst>
                  </dgm:shape>
                </dgm:if>
                <dgm:else name="Name42">
                  <dgm:shape xmlns:r="http://schemas.openxmlformats.org/officeDocument/2006/relationships" type="chord" r:blip="">
                    <dgm:adjLst>
                      <dgm:adj idx="1" val="-25.3769"/>
                      <dgm:adj idx="2" val="-154.6231"/>
                    </dgm:adjLst>
                  </dgm:shape>
                </dgm:else>
              </dgm:choose>
            </dgm:if>
            <dgm:if name="Name43" axis="precedSib" ptType="node" func="cnt" op="equ" val="5">
              <dgm:choose name="Name44">
                <dgm:if name="Name45" axis="followSib" ptType="node" func="cnt" op="equ" val="0">
                  <dgm:shape xmlns:r="http://schemas.openxmlformats.org/officeDocument/2006/relationships" type="chord" r:blip="">
                    <dgm:adjLst>
                      <dgm:adj idx="1" val="-90"/>
                      <dgm:adj idx="2" val="-90"/>
                    </dgm:adjLst>
                  </dgm:shape>
                </dgm:if>
                <dgm:else name="Name46">
                  <dgm:shape xmlns:r="http://schemas.openxmlformats.org/officeDocument/2006/relationships" type="chord" r:blip="">
                    <dgm:adjLst>
                      <dgm:adj idx="1" val="-45.5847"/>
                      <dgm:adj idx="2" val="-134.4153"/>
                    </dgm:adjLst>
                  </dgm:shape>
                </dgm:else>
              </dgm:choose>
            </dgm:if>
            <dgm:else name="Name47">
              <dgm:shape xmlns:r="http://schemas.openxmlformats.org/officeDocument/2006/relationships" type="chord" r:blip="">
                <dgm:adjLst>
                  <dgm:adj idx="1" val="-90"/>
                  <dgm:adj idx="2" val="-90"/>
                </dgm:adjLst>
              </dgm:shape>
            </dgm:else>
          </dgm:choose>
          <dgm:presOf/>
        </dgm:layoutNode>
        <dgm:layoutNode name="Child" styleLbl="revTx">
          <dgm:varLst>
            <dgm:chMax val="0"/>
            <dgm:chPref val="0"/>
            <dgm:bulletEnabled val="1"/>
          </dgm:varLst>
          <dgm:choose name="Name48">
            <dgm:if name="Name49" func="var" arg="dir" op="equ" val="norm">
              <dgm:alg type="tx">
                <dgm:param type="parTxLTRAlign" val="l"/>
                <dgm:param type="parTxRTLAlign" val="l"/>
                <dgm:param type="txAnchorVert" val="t"/>
              </dgm:alg>
            </dgm:if>
            <dgm:else name="Name50">
              <dgm:alg type="tx">
                <dgm:param type="parTxLTRAlign" val="r"/>
                <dgm:param type="parTxRTLAlign" val="r"/>
                <dgm:param type="txAnchorVert" val="t"/>
              </dgm:alg>
            </dgm:else>
          </dgm:choose>
          <dgm:choose name="Name51">
            <dgm:if name="Name52" axis="ch" ptType="node" func="cnt" op="gte" val="1">
              <dgm:shape xmlns:r="http://schemas.openxmlformats.org/officeDocument/2006/relationships" type="rect" r:blip="">
                <dgm:adjLst/>
              </dgm:shape>
            </dgm:if>
            <dgm:else name="Name53">
              <dgm:shape xmlns:r="http://schemas.openxmlformats.org/officeDocument/2006/relationships" type="rect" r:blip="" hideGeom="1">
                <dgm:adjLst/>
              </dgm:shape>
            </dgm:else>
          </dgm:choose>
          <dgm:choose name="Name54">
            <dgm:if name="Name55" axis="ch" ptType="node" func="cnt" op="gte" val="1">
              <dgm:presOf axis="des" ptType="node"/>
            </dgm:if>
            <dgm:else name="Name56">
              <dgm:presOf/>
            </dgm:else>
          </dgm:choose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Parent" styleLbl="revTx">
          <dgm:varLst>
            <dgm:chMax val="1"/>
            <dgm:chPref val="1"/>
            <dgm:bulletEnabled val="1"/>
          </dgm:varLst>
          <dgm:choose name="Name57">
            <dgm:if name="Name58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txAnchorVertCh" val="b"/>
              </dgm:alg>
            </dgm:if>
            <dgm:else name="Name59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txAnchorVertCh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4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4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4A2C477-1A4B-4518-85D1-C2678687928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3425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Freeform 17"/>
          <p:cNvSpPr>
            <a:spLocks/>
          </p:cNvSpPr>
          <p:nvPr/>
        </p:nvSpPr>
        <p:spPr bwMode="gray">
          <a:xfrm>
            <a:off x="-9525" y="1447800"/>
            <a:ext cx="9164638" cy="3832225"/>
          </a:xfrm>
          <a:custGeom>
            <a:avLst/>
            <a:gdLst>
              <a:gd name="T0" fmla="*/ 12 w 5773"/>
              <a:gd name="T1" fmla="*/ 124 h 2414"/>
              <a:gd name="T2" fmla="*/ 1381 w 5773"/>
              <a:gd name="T3" fmla="*/ 12 h 2414"/>
              <a:gd name="T4" fmla="*/ 4064 w 5773"/>
              <a:gd name="T5" fmla="*/ 581 h 2414"/>
              <a:gd name="T6" fmla="*/ 5773 w 5773"/>
              <a:gd name="T7" fmla="*/ 118 h 2414"/>
              <a:gd name="T8" fmla="*/ 5766 w 5773"/>
              <a:gd name="T9" fmla="*/ 2151 h 2414"/>
              <a:gd name="T10" fmla="*/ 3966 w 5773"/>
              <a:gd name="T11" fmla="*/ 2263 h 2414"/>
              <a:gd name="T12" fmla="*/ 1963 w 5773"/>
              <a:gd name="T13" fmla="*/ 1897 h 2414"/>
              <a:gd name="T14" fmla="*/ 6 w 5773"/>
              <a:gd name="T15" fmla="*/ 2407 h 2414"/>
              <a:gd name="T16" fmla="*/ 12 w 5773"/>
              <a:gd name="T17" fmla="*/ 124 h 24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773" h="2414">
                <a:moveTo>
                  <a:pt x="12" y="124"/>
                </a:moveTo>
                <a:cubicBezTo>
                  <a:pt x="150" y="76"/>
                  <a:pt x="581" y="0"/>
                  <a:pt x="1381" y="12"/>
                </a:cubicBezTo>
                <a:cubicBezTo>
                  <a:pt x="2181" y="23"/>
                  <a:pt x="3370" y="437"/>
                  <a:pt x="4064" y="581"/>
                </a:cubicBezTo>
                <a:cubicBezTo>
                  <a:pt x="4758" y="725"/>
                  <a:pt x="5635" y="219"/>
                  <a:pt x="5773" y="118"/>
                </a:cubicBezTo>
                <a:lnTo>
                  <a:pt x="5766" y="2151"/>
                </a:lnTo>
                <a:cubicBezTo>
                  <a:pt x="4994" y="2407"/>
                  <a:pt x="4326" y="2311"/>
                  <a:pt x="3966" y="2263"/>
                </a:cubicBezTo>
                <a:cubicBezTo>
                  <a:pt x="3606" y="2215"/>
                  <a:pt x="2715" y="1873"/>
                  <a:pt x="1963" y="1897"/>
                </a:cubicBezTo>
                <a:cubicBezTo>
                  <a:pt x="1305" y="1893"/>
                  <a:pt x="0" y="2402"/>
                  <a:pt x="6" y="2407"/>
                </a:cubicBezTo>
                <a:cubicBezTo>
                  <a:pt x="12" y="2414"/>
                  <a:pt x="12" y="568"/>
                  <a:pt x="12" y="124"/>
                </a:cubicBezTo>
                <a:close/>
              </a:path>
            </a:pathLst>
          </a:custGeom>
          <a:solidFill>
            <a:schemeClr val="accent1">
              <a:alpha val="41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90" name="Freeform 18"/>
          <p:cNvSpPr>
            <a:spLocks/>
          </p:cNvSpPr>
          <p:nvPr/>
        </p:nvSpPr>
        <p:spPr bwMode="gray">
          <a:xfrm>
            <a:off x="-9525" y="1730375"/>
            <a:ext cx="9150350" cy="3265488"/>
          </a:xfrm>
          <a:custGeom>
            <a:avLst/>
            <a:gdLst>
              <a:gd name="T0" fmla="*/ 6 w 5764"/>
              <a:gd name="T1" fmla="*/ 272 h 2057"/>
              <a:gd name="T2" fmla="*/ 1453 w 5764"/>
              <a:gd name="T3" fmla="*/ 10 h 2057"/>
              <a:gd name="T4" fmla="*/ 4182 w 5764"/>
              <a:gd name="T5" fmla="*/ 482 h 2057"/>
              <a:gd name="T6" fmla="*/ 5764 w 5764"/>
              <a:gd name="T7" fmla="*/ 154 h 2057"/>
              <a:gd name="T8" fmla="*/ 5764 w 5764"/>
              <a:gd name="T9" fmla="*/ 1806 h 2057"/>
              <a:gd name="T10" fmla="*/ 4005 w 5764"/>
              <a:gd name="T11" fmla="*/ 1994 h 2057"/>
              <a:gd name="T12" fmla="*/ 1891 w 5764"/>
              <a:gd name="T13" fmla="*/ 1522 h 2057"/>
              <a:gd name="T14" fmla="*/ 6 w 5764"/>
              <a:gd name="T15" fmla="*/ 1967 h 2057"/>
              <a:gd name="T16" fmla="*/ 6 w 5764"/>
              <a:gd name="T17" fmla="*/ 272 h 20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764" h="2057">
                <a:moveTo>
                  <a:pt x="6" y="272"/>
                </a:moveTo>
                <a:cubicBezTo>
                  <a:pt x="144" y="233"/>
                  <a:pt x="656" y="0"/>
                  <a:pt x="1453" y="10"/>
                </a:cubicBezTo>
                <a:cubicBezTo>
                  <a:pt x="2250" y="20"/>
                  <a:pt x="3475" y="403"/>
                  <a:pt x="4182" y="482"/>
                </a:cubicBezTo>
                <a:cubicBezTo>
                  <a:pt x="4890" y="561"/>
                  <a:pt x="5626" y="237"/>
                  <a:pt x="5764" y="154"/>
                </a:cubicBezTo>
                <a:lnTo>
                  <a:pt x="5764" y="1806"/>
                </a:lnTo>
                <a:cubicBezTo>
                  <a:pt x="4919" y="2052"/>
                  <a:pt x="4485" y="2057"/>
                  <a:pt x="4005" y="1994"/>
                </a:cubicBezTo>
                <a:cubicBezTo>
                  <a:pt x="3526" y="1929"/>
                  <a:pt x="2640" y="1502"/>
                  <a:pt x="1891" y="1522"/>
                </a:cubicBezTo>
                <a:cubicBezTo>
                  <a:pt x="1234" y="1519"/>
                  <a:pt x="0" y="1962"/>
                  <a:pt x="6" y="1967"/>
                </a:cubicBezTo>
                <a:cubicBezTo>
                  <a:pt x="12" y="1972"/>
                  <a:pt x="6" y="641"/>
                  <a:pt x="6" y="27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grpSp>
        <p:nvGrpSpPr>
          <p:cNvPr id="3091" name="Group 19"/>
          <p:cNvGrpSpPr>
            <a:grpSpLocks/>
          </p:cNvGrpSpPr>
          <p:nvPr/>
        </p:nvGrpSpPr>
        <p:grpSpPr bwMode="auto">
          <a:xfrm>
            <a:off x="7086600" y="1947863"/>
            <a:ext cx="533400" cy="533400"/>
            <a:chOff x="4752" y="1200"/>
            <a:chExt cx="288" cy="288"/>
          </a:xfrm>
        </p:grpSpPr>
        <p:sp>
          <p:nvSpPr>
            <p:cNvPr id="3092" name="Oval 20"/>
            <p:cNvSpPr>
              <a:spLocks noChangeArrowheads="1"/>
            </p:cNvSpPr>
            <p:nvPr userDrawn="1"/>
          </p:nvSpPr>
          <p:spPr bwMode="gray">
            <a:xfrm>
              <a:off x="4752" y="1200"/>
              <a:ext cx="288" cy="288"/>
            </a:xfrm>
            <a:prstGeom prst="ellipse">
              <a:avLst/>
            </a:prstGeom>
            <a:gradFill rotWithShape="1">
              <a:gsLst>
                <a:gs pos="0">
                  <a:schemeClr val="tx2">
                    <a:gamma/>
                    <a:tint val="25490"/>
                    <a:invGamma/>
                  </a:schemeClr>
                </a:gs>
                <a:gs pos="100000">
                  <a:schemeClr val="tx2">
                    <a:alpha val="3100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93" name="Oval 21"/>
            <p:cNvSpPr>
              <a:spLocks noChangeArrowheads="1"/>
            </p:cNvSpPr>
            <p:nvPr userDrawn="1"/>
          </p:nvSpPr>
          <p:spPr bwMode="gray">
            <a:xfrm>
              <a:off x="4752" y="120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4902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094" name="Group 22"/>
          <p:cNvGrpSpPr>
            <a:grpSpLocks/>
          </p:cNvGrpSpPr>
          <p:nvPr/>
        </p:nvGrpSpPr>
        <p:grpSpPr bwMode="auto">
          <a:xfrm>
            <a:off x="7620000" y="1371600"/>
            <a:ext cx="914400" cy="914400"/>
            <a:chOff x="4992" y="816"/>
            <a:chExt cx="576" cy="576"/>
          </a:xfrm>
        </p:grpSpPr>
        <p:sp>
          <p:nvSpPr>
            <p:cNvPr id="3095" name="Oval 23"/>
            <p:cNvSpPr>
              <a:spLocks noChangeArrowheads="1"/>
            </p:cNvSpPr>
            <p:nvPr userDrawn="1"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accent1">
                <a:alpha val="53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96" name="Oval 24"/>
            <p:cNvSpPr>
              <a:spLocks noChangeArrowheads="1"/>
            </p:cNvSpPr>
            <p:nvPr userDrawn="1"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4902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097" name="Group 25"/>
          <p:cNvGrpSpPr>
            <a:grpSpLocks/>
          </p:cNvGrpSpPr>
          <p:nvPr/>
        </p:nvGrpSpPr>
        <p:grpSpPr bwMode="auto">
          <a:xfrm>
            <a:off x="304800" y="3429000"/>
            <a:ext cx="1295400" cy="1371600"/>
            <a:chOff x="4992" y="816"/>
            <a:chExt cx="576" cy="576"/>
          </a:xfrm>
        </p:grpSpPr>
        <p:sp>
          <p:nvSpPr>
            <p:cNvPr id="3098" name="Oval 26"/>
            <p:cNvSpPr>
              <a:spLocks noChangeArrowheads="1"/>
            </p:cNvSpPr>
            <p:nvPr userDrawn="1"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tx2">
                <a:alpha val="53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99" name="Oval 27"/>
            <p:cNvSpPr>
              <a:spLocks noChangeArrowheads="1"/>
            </p:cNvSpPr>
            <p:nvPr userDrawn="1"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4902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 sz="1200"/>
            </a:lvl1pPr>
          </a:lstStyle>
          <a:p>
            <a:fld id="{1E9299A0-A63D-41F1-8502-982B4BF4CBC9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590800"/>
            <a:ext cx="7086600" cy="1012825"/>
          </a:xfrm>
          <a:effectLst>
            <a:outerShdw dist="53882" dir="2700000" algn="ctr" rotWithShape="0">
              <a:schemeClr val="tx1"/>
            </a:outerShdw>
          </a:effectLst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n-US" altLang="zh-TW" noProof="0" dirty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1295400" y="3581400"/>
            <a:ext cx="67056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45D52-96EA-4487-8034-16B1511229D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7208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85800"/>
            <a:ext cx="2057400" cy="5638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6019800" cy="56388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5EF20E-662C-4CAB-A271-62900AB28AD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78128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391400" cy="563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F2A4B8C2-160B-48D6-BA3B-DE72C037DCE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08182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418678-5F7C-48A3-9F13-688056A92D2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13596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53924-444B-4C00-8EB9-AFAE79F485B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35109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BDE778-95FD-4FFE-AD45-124548B6305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28342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3FE60-C7A6-456F-B7E6-346DEEF2693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6520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4512C3-CC93-401C-BFA8-37FAAC61DAE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3247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4B2571-A617-4CD3-81F8-BED1A208013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1467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88DC4-2EE2-42BF-B70A-F380EC9D87C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76419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EB465-C545-4590-94BE-3D12E18F5B7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14195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51" name="Object 27"/>
          <p:cNvGraphicFramePr>
            <a:graphicFrameLocks noChangeAspect="1"/>
          </p:cNvGraphicFramePr>
          <p:nvPr/>
        </p:nvGraphicFramePr>
        <p:xfrm>
          <a:off x="0" y="0"/>
          <a:ext cx="9144000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Image" r:id="rId15" imgW="9561905" imgH="1600000" progId="Photoshop.Image.6">
                  <p:embed/>
                </p:oleObj>
              </mc:Choice>
              <mc:Fallback>
                <p:oleObj name="Image" r:id="rId15" imgW="9561905" imgH="1600000" progId="Photoshop.Image.6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white">
                      <a:xfrm>
                        <a:off x="0" y="0"/>
                        <a:ext cx="9144000" cy="120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0" name="Freeform 16"/>
          <p:cNvSpPr>
            <a:spLocks/>
          </p:cNvSpPr>
          <p:nvPr/>
        </p:nvSpPr>
        <p:spPr bwMode="gray">
          <a:xfrm>
            <a:off x="-11113" y="280988"/>
            <a:ext cx="9155113" cy="1620837"/>
          </a:xfrm>
          <a:custGeom>
            <a:avLst/>
            <a:gdLst>
              <a:gd name="T0" fmla="*/ 6 w 5767"/>
              <a:gd name="T1" fmla="*/ 109 h 1021"/>
              <a:gd name="T2" fmla="*/ 1427 w 5767"/>
              <a:gd name="T3" fmla="*/ 46 h 1021"/>
              <a:gd name="T4" fmla="*/ 4032 w 5767"/>
              <a:gd name="T5" fmla="*/ 255 h 1021"/>
              <a:gd name="T6" fmla="*/ 5767 w 5767"/>
              <a:gd name="T7" fmla="*/ 0 h 1021"/>
              <a:gd name="T8" fmla="*/ 5767 w 5767"/>
              <a:gd name="T9" fmla="*/ 776 h 1021"/>
              <a:gd name="T10" fmla="*/ 4065 w 5767"/>
              <a:gd name="T11" fmla="*/ 831 h 1021"/>
              <a:gd name="T12" fmla="*/ 1984 w 5767"/>
              <a:gd name="T13" fmla="*/ 674 h 1021"/>
              <a:gd name="T14" fmla="*/ 14 w 5767"/>
              <a:gd name="T15" fmla="*/ 995 h 1021"/>
              <a:gd name="T16" fmla="*/ 6 w 5767"/>
              <a:gd name="T17" fmla="*/ 109 h 10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767" h="1021">
                <a:moveTo>
                  <a:pt x="6" y="109"/>
                </a:moveTo>
                <a:cubicBezTo>
                  <a:pt x="144" y="93"/>
                  <a:pt x="626" y="42"/>
                  <a:pt x="1427" y="46"/>
                </a:cubicBezTo>
                <a:cubicBezTo>
                  <a:pt x="2228" y="50"/>
                  <a:pt x="3321" y="224"/>
                  <a:pt x="4032" y="255"/>
                </a:cubicBezTo>
                <a:cubicBezTo>
                  <a:pt x="4742" y="286"/>
                  <a:pt x="5649" y="91"/>
                  <a:pt x="5767" y="0"/>
                </a:cubicBezTo>
                <a:lnTo>
                  <a:pt x="5767" y="776"/>
                </a:lnTo>
                <a:cubicBezTo>
                  <a:pt x="4948" y="879"/>
                  <a:pt x="4543" y="844"/>
                  <a:pt x="4065" y="831"/>
                </a:cubicBezTo>
                <a:cubicBezTo>
                  <a:pt x="3587" y="818"/>
                  <a:pt x="2973" y="694"/>
                  <a:pt x="1984" y="674"/>
                </a:cubicBezTo>
                <a:cubicBezTo>
                  <a:pt x="995" y="654"/>
                  <a:pt x="28" y="969"/>
                  <a:pt x="14" y="995"/>
                </a:cubicBezTo>
                <a:cubicBezTo>
                  <a:pt x="0" y="1021"/>
                  <a:pt x="6" y="255"/>
                  <a:pt x="6" y="109"/>
                </a:cubicBezTo>
                <a:close/>
              </a:path>
            </a:pathLst>
          </a:custGeom>
          <a:solidFill>
            <a:schemeClr val="accent1">
              <a:alpha val="41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41" name="Freeform 17"/>
          <p:cNvSpPr>
            <a:spLocks/>
          </p:cNvSpPr>
          <p:nvPr/>
        </p:nvSpPr>
        <p:spPr bwMode="gray">
          <a:xfrm>
            <a:off x="-20638" y="533400"/>
            <a:ext cx="9161463" cy="1006475"/>
          </a:xfrm>
          <a:custGeom>
            <a:avLst/>
            <a:gdLst>
              <a:gd name="T0" fmla="*/ 20 w 5771"/>
              <a:gd name="T1" fmla="*/ 109 h 634"/>
              <a:gd name="T2" fmla="*/ 1442 w 5771"/>
              <a:gd name="T3" fmla="*/ 3 h 634"/>
              <a:gd name="T4" fmla="*/ 4150 w 5771"/>
              <a:gd name="T5" fmla="*/ 148 h 634"/>
              <a:gd name="T6" fmla="*/ 5771 w 5771"/>
              <a:gd name="T7" fmla="*/ 37 h 634"/>
              <a:gd name="T8" fmla="*/ 5771 w 5771"/>
              <a:gd name="T9" fmla="*/ 557 h 634"/>
              <a:gd name="T10" fmla="*/ 3942 w 5771"/>
              <a:gd name="T11" fmla="*/ 592 h 634"/>
              <a:gd name="T12" fmla="*/ 1839 w 5771"/>
              <a:gd name="T13" fmla="*/ 456 h 634"/>
              <a:gd name="T14" fmla="*/ 6 w 5771"/>
              <a:gd name="T15" fmla="*/ 620 h 634"/>
              <a:gd name="T16" fmla="*/ 20 w 5771"/>
              <a:gd name="T17" fmla="*/ 109 h 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771" h="634">
                <a:moveTo>
                  <a:pt x="20" y="109"/>
                </a:moveTo>
                <a:cubicBezTo>
                  <a:pt x="26" y="109"/>
                  <a:pt x="645" y="0"/>
                  <a:pt x="1442" y="3"/>
                </a:cubicBezTo>
                <a:cubicBezTo>
                  <a:pt x="2239" y="6"/>
                  <a:pt x="3443" y="123"/>
                  <a:pt x="4150" y="148"/>
                </a:cubicBezTo>
                <a:cubicBezTo>
                  <a:pt x="4858" y="173"/>
                  <a:pt x="5633" y="63"/>
                  <a:pt x="5771" y="37"/>
                </a:cubicBezTo>
                <a:lnTo>
                  <a:pt x="5771" y="557"/>
                </a:lnTo>
                <a:cubicBezTo>
                  <a:pt x="4926" y="634"/>
                  <a:pt x="4422" y="612"/>
                  <a:pt x="3942" y="592"/>
                </a:cubicBezTo>
                <a:cubicBezTo>
                  <a:pt x="3463" y="572"/>
                  <a:pt x="2588" y="450"/>
                  <a:pt x="1839" y="456"/>
                </a:cubicBezTo>
                <a:cubicBezTo>
                  <a:pt x="1182" y="455"/>
                  <a:pt x="0" y="618"/>
                  <a:pt x="6" y="620"/>
                </a:cubicBezTo>
                <a:cubicBezTo>
                  <a:pt x="12" y="621"/>
                  <a:pt x="14" y="109"/>
                  <a:pt x="20" y="10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grpSp>
        <p:nvGrpSpPr>
          <p:cNvPr id="1042" name="Group 18"/>
          <p:cNvGrpSpPr>
            <a:grpSpLocks/>
          </p:cNvGrpSpPr>
          <p:nvPr/>
        </p:nvGrpSpPr>
        <p:grpSpPr bwMode="auto">
          <a:xfrm>
            <a:off x="7740650" y="347663"/>
            <a:ext cx="387350" cy="366712"/>
            <a:chOff x="4752" y="1200"/>
            <a:chExt cx="288" cy="288"/>
          </a:xfrm>
        </p:grpSpPr>
        <p:sp>
          <p:nvSpPr>
            <p:cNvPr id="1043" name="Oval 19"/>
            <p:cNvSpPr>
              <a:spLocks noChangeArrowheads="1"/>
            </p:cNvSpPr>
            <p:nvPr userDrawn="1"/>
          </p:nvSpPr>
          <p:spPr bwMode="gray">
            <a:xfrm>
              <a:off x="4752" y="1200"/>
              <a:ext cx="288" cy="288"/>
            </a:xfrm>
            <a:prstGeom prst="ellipse">
              <a:avLst/>
            </a:prstGeom>
            <a:gradFill rotWithShape="1">
              <a:gsLst>
                <a:gs pos="0">
                  <a:schemeClr val="tx2">
                    <a:gamma/>
                    <a:tint val="25490"/>
                    <a:invGamma/>
                  </a:schemeClr>
                </a:gs>
                <a:gs pos="100000">
                  <a:schemeClr val="tx2">
                    <a:alpha val="3100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4" name="Oval 20"/>
            <p:cNvSpPr>
              <a:spLocks noChangeArrowheads="1"/>
            </p:cNvSpPr>
            <p:nvPr userDrawn="1"/>
          </p:nvSpPr>
          <p:spPr bwMode="gray">
            <a:xfrm>
              <a:off x="4752" y="1200"/>
              <a:ext cx="192" cy="192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4902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45" name="Group 21"/>
          <p:cNvGrpSpPr>
            <a:grpSpLocks/>
          </p:cNvGrpSpPr>
          <p:nvPr/>
        </p:nvGrpSpPr>
        <p:grpSpPr bwMode="auto">
          <a:xfrm>
            <a:off x="8153400" y="53975"/>
            <a:ext cx="609600" cy="592138"/>
            <a:chOff x="4992" y="816"/>
            <a:chExt cx="576" cy="576"/>
          </a:xfrm>
        </p:grpSpPr>
        <p:sp>
          <p:nvSpPr>
            <p:cNvPr id="1046" name="Oval 22"/>
            <p:cNvSpPr>
              <a:spLocks noChangeArrowheads="1"/>
            </p:cNvSpPr>
            <p:nvPr userDrawn="1"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accent1">
                <a:alpha val="53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7" name="Oval 23"/>
            <p:cNvSpPr>
              <a:spLocks noChangeArrowheads="1"/>
            </p:cNvSpPr>
            <p:nvPr userDrawn="1"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4902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48" name="Group 24"/>
          <p:cNvGrpSpPr>
            <a:grpSpLocks/>
          </p:cNvGrpSpPr>
          <p:nvPr/>
        </p:nvGrpSpPr>
        <p:grpSpPr bwMode="auto">
          <a:xfrm>
            <a:off x="171450" y="819150"/>
            <a:ext cx="720725" cy="762000"/>
            <a:chOff x="4992" y="816"/>
            <a:chExt cx="576" cy="576"/>
          </a:xfrm>
        </p:grpSpPr>
        <p:sp>
          <p:nvSpPr>
            <p:cNvPr id="1049" name="Oval 25"/>
            <p:cNvSpPr>
              <a:spLocks noChangeArrowheads="1"/>
            </p:cNvSpPr>
            <p:nvPr userDrawn="1"/>
          </p:nvSpPr>
          <p:spPr bwMode="gray">
            <a:xfrm>
              <a:off x="4992" y="816"/>
              <a:ext cx="576" cy="576"/>
            </a:xfrm>
            <a:prstGeom prst="ellipse">
              <a:avLst/>
            </a:prstGeom>
            <a:solidFill>
              <a:schemeClr val="tx2">
                <a:alpha val="53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50" name="Oval 26"/>
            <p:cNvSpPr>
              <a:spLocks noChangeArrowheads="1"/>
            </p:cNvSpPr>
            <p:nvPr userDrawn="1"/>
          </p:nvSpPr>
          <p:spPr bwMode="gray">
            <a:xfrm>
              <a:off x="4992" y="912"/>
              <a:ext cx="480" cy="384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tint val="34902"/>
                    <a:invGamma/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charset="-120"/>
              </a:defRPr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charset="-120"/>
              </a:defRPr>
            </a:lvl1pPr>
          </a:lstStyle>
          <a:p>
            <a:fld id="{38BBEE79-39D8-4AD8-81E5-04A09D0D31EB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914400" y="685800"/>
            <a:ext cx="7391400" cy="56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tx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228600" y="228600"/>
            <a:ext cx="5472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Grants Council of</a:t>
            </a:r>
            <a:r>
              <a:rPr lang="en-US" altLang="zh-TW" sz="24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Hong Kong</a:t>
            </a:r>
          </a:p>
          <a:p>
            <a:r>
              <a:rPr lang="zh-TW" altLang="en-US" sz="2400" b="1" baseline="0" dirty="0" smtClean="0">
                <a:latin typeface="標楷體" panose="03000509000000000000" pitchFamily="65" charset="-120"/>
                <a:ea typeface="標楷體" panose="03000509000000000000" pitchFamily="65" charset="-120"/>
                <a:cs typeface="Lao UI" panose="020B0502040204020203" pitchFamily="34" charset="0"/>
              </a:rPr>
              <a:t>香港 研究資助局</a:t>
            </a:r>
            <a:endParaRPr lang="zh-TW" altLang="en-US" sz="2400" b="1" baseline="0" dirty="0">
              <a:latin typeface="標楷體" panose="03000509000000000000" pitchFamily="65" charset="-120"/>
              <a:ea typeface="標楷體" panose="03000509000000000000" pitchFamily="65" charset="-120"/>
              <a:cs typeface="Lao UI" panose="020B0502040204020203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white">
          <a:xfrm>
            <a:off x="611560" y="1981200"/>
            <a:ext cx="7920880" cy="17852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tx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n-US" altLang="zh-TW" sz="4000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anose="020B0503020000020004" pitchFamily="34" charset="-127"/>
                <a:ea typeface="Malgun Gothic" panose="020B0503020000020004" pitchFamily="34" charset="-127"/>
              </a:rPr>
              <a:t>Town Hall Meeting</a:t>
            </a:r>
            <a:br>
              <a:rPr lang="en-US" altLang="zh-TW" sz="4000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anose="020B0503020000020004" pitchFamily="34" charset="-127"/>
                <a:ea typeface="Malgun Gothic" panose="020B0503020000020004" pitchFamily="34" charset="-127"/>
              </a:rPr>
            </a:br>
            <a:r>
              <a:rPr lang="en-US" altLang="zh-TW" sz="4000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anose="020B0503020000020004" pitchFamily="34" charset="-127"/>
                <a:ea typeface="Malgun Gothic" panose="020B0503020000020004" pitchFamily="34" charset="-127"/>
              </a:rPr>
              <a:t>on Collaborative Research</a:t>
            </a:r>
            <a:endParaRPr lang="en-US" altLang="zh-TW" sz="4000" kern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  <p:sp>
        <p:nvSpPr>
          <p:cNvPr id="8" name="副標題 1"/>
          <p:cNvSpPr txBox="1">
            <a:spLocks/>
          </p:cNvSpPr>
          <p:nvPr/>
        </p:nvSpPr>
        <p:spPr bwMode="auto">
          <a:xfrm>
            <a:off x="1219200" y="3689524"/>
            <a:ext cx="6705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n-US" altLang="zh-TW" sz="2800" b="1" kern="0" dirty="0" smtClean="0">
                <a:solidFill>
                  <a:srgbClr val="7030A0"/>
                </a:solidFill>
                <a:latin typeface="Malgun Gothic" panose="020B0503020000020004" pitchFamily="34" charset="-127"/>
                <a:ea typeface="Malgun Gothic" panose="020B0503020000020004" pitchFamily="34" charset="-127"/>
              </a:rPr>
              <a:t>20 June 2014 (Friday)</a:t>
            </a:r>
            <a:endParaRPr lang="zh-TW" altLang="en-US" sz="2800" b="1" kern="0" dirty="0">
              <a:solidFill>
                <a:srgbClr val="7030A0"/>
              </a:solidFill>
              <a:latin typeface="Malgun Gothic" panose="020B0503020000020004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7" name="Group 3"/>
          <p:cNvGrpSpPr>
            <a:grpSpLocks/>
          </p:cNvGrpSpPr>
          <p:nvPr/>
        </p:nvGrpSpPr>
        <p:grpSpPr bwMode="auto">
          <a:xfrm>
            <a:off x="1157862" y="2993017"/>
            <a:ext cx="2170113" cy="3727450"/>
            <a:chOff x="720" y="1490"/>
            <a:chExt cx="1367" cy="2348"/>
          </a:xfrm>
        </p:grpSpPr>
        <p:sp>
          <p:nvSpPr>
            <p:cNvPr id="62468" name="AutoShape 4"/>
            <p:cNvSpPr>
              <a:spLocks noChangeArrowheads="1"/>
            </p:cNvSpPr>
            <p:nvPr/>
          </p:nvSpPr>
          <p:spPr bwMode="gray">
            <a:xfrm>
              <a:off x="720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2700000" scaled="0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2469" name="AutoShape 5"/>
            <p:cNvSpPr>
              <a:spLocks noChangeArrowheads="1"/>
            </p:cNvSpPr>
            <p:nvPr/>
          </p:nvSpPr>
          <p:spPr bwMode="gray">
            <a:xfrm>
              <a:off x="752" y="1518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FF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 dirty="0"/>
            </a:p>
          </p:txBody>
        </p:sp>
        <p:sp>
          <p:nvSpPr>
            <p:cNvPr id="62471" name="AutoShape 7"/>
            <p:cNvSpPr>
              <a:spLocks noChangeArrowheads="1"/>
            </p:cNvSpPr>
            <p:nvPr/>
          </p:nvSpPr>
          <p:spPr bwMode="gray">
            <a:xfrm>
              <a:off x="752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FCC66"/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2472" name="AutoShape 8"/>
            <p:cNvSpPr>
              <a:spLocks noChangeArrowheads="1"/>
            </p:cNvSpPr>
            <p:nvPr/>
          </p:nvSpPr>
          <p:spPr bwMode="gray">
            <a:xfrm>
              <a:off x="724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729EB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2473" name="AutoShape 9"/>
            <p:cNvSpPr>
              <a:spLocks noChangeArrowheads="1"/>
            </p:cNvSpPr>
            <p:nvPr/>
          </p:nvSpPr>
          <p:spPr bwMode="gray">
            <a:xfrm>
              <a:off x="752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DAFD4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2481" name="Text Box 17"/>
            <p:cNvSpPr txBox="1">
              <a:spLocks noChangeArrowheads="1"/>
            </p:cNvSpPr>
            <p:nvPr/>
          </p:nvSpPr>
          <p:spPr bwMode="gray">
            <a:xfrm>
              <a:off x="768" y="1776"/>
              <a:ext cx="1296" cy="1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TW" sz="1400" b="1" dirty="0" smtClean="0">
                  <a:solidFill>
                    <a:srgbClr val="000000"/>
                  </a:solidFill>
                  <a:latin typeface="Verdana" pitchFamily="34" charset="0"/>
                  <a:ea typeface="新細明體" charset="-120"/>
                </a:rPr>
                <a:t>Collaborative Research Fund (CRF)</a:t>
              </a:r>
            </a:p>
            <a:p>
              <a:pPr algn="ctr"/>
              <a:endParaRPr lang="en-US" altLang="zh-TW" sz="1400" b="1" dirty="0">
                <a:solidFill>
                  <a:srgbClr val="000000"/>
                </a:solidFill>
                <a:latin typeface="Verdana" pitchFamily="34" charset="0"/>
                <a:ea typeface="新細明體" charset="-120"/>
              </a:endParaRP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altLang="zh-TW" sz="1600" dirty="0" smtClean="0">
                  <a:solidFill>
                    <a:srgbClr val="000000"/>
                  </a:solidFill>
                  <a:latin typeface="Verdana" pitchFamily="34" charset="0"/>
                  <a:ea typeface="新細明體" charset="-120"/>
                </a:rPr>
                <a:t>$2M - $10M per project</a:t>
              </a:r>
            </a:p>
            <a:p>
              <a:pPr marL="285750" indent="-285750">
                <a:buFont typeface="Arial" pitchFamily="34" charset="0"/>
                <a:buChar char="•"/>
              </a:pPr>
              <a:endParaRPr lang="en-US" altLang="zh-TW" sz="1600" dirty="0" smtClean="0">
                <a:solidFill>
                  <a:srgbClr val="000000"/>
                </a:solidFill>
                <a:latin typeface="Verdana" pitchFamily="34" charset="0"/>
                <a:ea typeface="新細明體" charset="-120"/>
              </a:endParaRP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altLang="zh-TW" sz="1600" dirty="0" smtClean="0">
                  <a:solidFill>
                    <a:srgbClr val="000000"/>
                  </a:solidFill>
                  <a:latin typeface="Verdana" pitchFamily="34" charset="0"/>
                  <a:ea typeface="新細明體" charset="-120"/>
                </a:rPr>
                <a:t>3 years duration</a:t>
              </a:r>
            </a:p>
            <a:p>
              <a:pPr algn="ctr"/>
              <a:endParaRPr lang="en-US" altLang="zh-TW" sz="1400" b="1" dirty="0">
                <a:solidFill>
                  <a:srgbClr val="000000"/>
                </a:solidFill>
                <a:latin typeface="Verdana" pitchFamily="34" charset="0"/>
                <a:ea typeface="新細明體" charset="-120"/>
              </a:endParaRPr>
            </a:p>
            <a:p>
              <a:pPr algn="ctr"/>
              <a:endParaRPr lang="en-US" altLang="zh-TW" sz="1400" b="1" dirty="0" smtClean="0">
                <a:solidFill>
                  <a:srgbClr val="000000"/>
                </a:solidFill>
                <a:latin typeface="Verdana" pitchFamily="34" charset="0"/>
                <a:ea typeface="新細明體" charset="-120"/>
              </a:endParaRPr>
            </a:p>
            <a:p>
              <a:pPr algn="ctr"/>
              <a:endParaRPr lang="en-US" altLang="zh-TW" sz="1400" b="1" dirty="0">
                <a:solidFill>
                  <a:srgbClr val="000000"/>
                </a:solidFill>
                <a:latin typeface="Verdana" pitchFamily="34" charset="0"/>
                <a:ea typeface="新細明體" charset="-120"/>
              </a:endParaRPr>
            </a:p>
            <a:p>
              <a:pPr algn="ctr"/>
              <a:endParaRPr lang="en-US" altLang="zh-TW" b="1" dirty="0">
                <a:solidFill>
                  <a:schemeClr val="bg1"/>
                </a:solidFill>
                <a:ea typeface="新細明體" charset="-120"/>
              </a:endParaRPr>
            </a:p>
          </p:txBody>
        </p:sp>
      </p:grpSp>
      <p:grpSp>
        <p:nvGrpSpPr>
          <p:cNvPr id="62482" name="Group 18"/>
          <p:cNvGrpSpPr>
            <a:grpSpLocks/>
          </p:cNvGrpSpPr>
          <p:nvPr/>
        </p:nvGrpSpPr>
        <p:grpSpPr bwMode="auto">
          <a:xfrm>
            <a:off x="3520062" y="2993017"/>
            <a:ext cx="2166938" cy="3727450"/>
            <a:chOff x="2208" y="1490"/>
            <a:chExt cx="1365" cy="2348"/>
          </a:xfrm>
        </p:grpSpPr>
        <p:sp>
          <p:nvSpPr>
            <p:cNvPr id="62483" name="AutoShape 19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2484" name="AutoShape 20"/>
            <p:cNvSpPr>
              <a:spLocks noChangeArrowheads="1"/>
            </p:cNvSpPr>
            <p:nvPr/>
          </p:nvSpPr>
          <p:spPr bwMode="gray">
            <a:xfrm>
              <a:off x="2229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2485" name="AutoShape 21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73E77E">
                    <a:gamma/>
                    <a:tint val="5451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2486" name="AutoShape 22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>
                    <a:gamma/>
                    <a:tint val="33333"/>
                    <a:invGamma/>
                  </a:srgbClr>
                </a:gs>
                <a:gs pos="100000">
                  <a:srgbClr val="73E77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2493" name="Text Box 29"/>
            <p:cNvSpPr txBox="1">
              <a:spLocks noChangeArrowheads="1"/>
            </p:cNvSpPr>
            <p:nvPr/>
          </p:nvSpPr>
          <p:spPr bwMode="gray">
            <a:xfrm>
              <a:off x="2256" y="1776"/>
              <a:ext cx="1296" cy="20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TW" sz="1400" b="1" dirty="0" smtClean="0">
                  <a:solidFill>
                    <a:srgbClr val="000000"/>
                  </a:solidFill>
                  <a:latin typeface="Verdana" pitchFamily="34" charset="0"/>
                  <a:ea typeface="新細明體" charset="-120"/>
                </a:rPr>
                <a:t>Areas of Excellence Scheme (</a:t>
              </a:r>
              <a:r>
                <a:rPr lang="en-US" altLang="zh-TW" sz="1400" b="1" dirty="0" err="1" smtClean="0">
                  <a:solidFill>
                    <a:srgbClr val="000000"/>
                  </a:solidFill>
                  <a:latin typeface="Verdana" pitchFamily="34" charset="0"/>
                  <a:ea typeface="新細明體" charset="-120"/>
                </a:rPr>
                <a:t>AoE</a:t>
              </a:r>
              <a:r>
                <a:rPr lang="en-US" altLang="zh-TW" sz="1400" b="1" dirty="0" smtClean="0">
                  <a:solidFill>
                    <a:srgbClr val="000000"/>
                  </a:solidFill>
                  <a:latin typeface="Verdana" pitchFamily="34" charset="0"/>
                  <a:ea typeface="新細明體" charset="-120"/>
                </a:rPr>
                <a:t>)</a:t>
              </a:r>
            </a:p>
            <a:p>
              <a:pPr algn="ctr"/>
              <a:endParaRPr lang="en-US" altLang="zh-TW" sz="1400" b="1" dirty="0">
                <a:solidFill>
                  <a:srgbClr val="000000"/>
                </a:solidFill>
                <a:latin typeface="Verdana" pitchFamily="34" charset="0"/>
                <a:ea typeface="新細明體" charset="-120"/>
              </a:endParaRP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altLang="zh-TW" sz="1600" dirty="0" smtClean="0">
                  <a:solidFill>
                    <a:srgbClr val="000000"/>
                  </a:solidFill>
                  <a:latin typeface="Verdana" pitchFamily="34" charset="0"/>
                  <a:ea typeface="新細明體" charset="-120"/>
                </a:rPr>
                <a:t>Up to $60M </a:t>
              </a:r>
            </a:p>
            <a:p>
              <a:r>
                <a:rPr lang="en-US" altLang="zh-TW" sz="1600" dirty="0" smtClean="0">
                  <a:solidFill>
                    <a:srgbClr val="000000"/>
                  </a:solidFill>
                  <a:latin typeface="Verdana" pitchFamily="34" charset="0"/>
                  <a:ea typeface="新細明體" charset="-120"/>
                </a:rPr>
                <a:t>    per project</a:t>
              </a:r>
            </a:p>
            <a:p>
              <a:pPr marL="285750" indent="-285750">
                <a:buFont typeface="Arial" pitchFamily="34" charset="0"/>
                <a:buChar char="•"/>
              </a:pPr>
              <a:endParaRPr lang="en-US" altLang="zh-TW" sz="1600" dirty="0">
                <a:solidFill>
                  <a:srgbClr val="000000"/>
                </a:solidFill>
                <a:latin typeface="Verdana" pitchFamily="34" charset="0"/>
                <a:ea typeface="新細明體" charset="-120"/>
              </a:endParaRP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altLang="zh-TW" sz="1600" dirty="0" smtClean="0">
                  <a:solidFill>
                    <a:srgbClr val="000000"/>
                  </a:solidFill>
                  <a:latin typeface="Verdana" pitchFamily="34" charset="0"/>
                  <a:ea typeface="新細明體" charset="-120"/>
                </a:rPr>
                <a:t>8 years duration</a:t>
              </a:r>
            </a:p>
            <a:p>
              <a:pPr algn="ctr"/>
              <a:endParaRPr lang="en-US" altLang="zh-TW" sz="1400" b="1" dirty="0">
                <a:solidFill>
                  <a:srgbClr val="000000"/>
                </a:solidFill>
                <a:latin typeface="Verdana" pitchFamily="34" charset="0"/>
                <a:ea typeface="新細明體" charset="-120"/>
              </a:endParaRPr>
            </a:p>
            <a:p>
              <a:pPr algn="ctr"/>
              <a:endParaRPr lang="en-US" altLang="zh-TW" sz="1400" b="1" dirty="0" smtClean="0">
                <a:solidFill>
                  <a:srgbClr val="000000"/>
                </a:solidFill>
                <a:latin typeface="Verdana" pitchFamily="34" charset="0"/>
                <a:ea typeface="新細明體" charset="-120"/>
              </a:endParaRPr>
            </a:p>
            <a:p>
              <a:pPr algn="ctr"/>
              <a:endParaRPr lang="en-US" altLang="zh-TW" sz="1400" b="1" dirty="0">
                <a:solidFill>
                  <a:srgbClr val="000000"/>
                </a:solidFill>
                <a:latin typeface="Verdana" pitchFamily="34" charset="0"/>
                <a:ea typeface="新細明體" charset="-120"/>
              </a:endParaRPr>
            </a:p>
            <a:p>
              <a:pPr algn="ctr"/>
              <a:endParaRPr lang="en-US" altLang="zh-TW" sz="1400" b="1" dirty="0" smtClean="0">
                <a:solidFill>
                  <a:srgbClr val="000000"/>
                </a:solidFill>
                <a:latin typeface="Verdana" pitchFamily="34" charset="0"/>
                <a:ea typeface="新細明體" charset="-120"/>
              </a:endParaRPr>
            </a:p>
            <a:p>
              <a:pPr algn="ctr"/>
              <a:endParaRPr lang="en-US" altLang="zh-TW" sz="1400" b="1" dirty="0">
                <a:solidFill>
                  <a:schemeClr val="bg1"/>
                </a:solidFill>
                <a:ea typeface="新細明體" charset="-120"/>
              </a:endParaRPr>
            </a:p>
          </p:txBody>
        </p:sp>
        <p:sp>
          <p:nvSpPr>
            <p:cNvPr id="62494" name="AutoShape 30"/>
            <p:cNvSpPr>
              <a:spLocks noChangeArrowheads="1"/>
            </p:cNvSpPr>
            <p:nvPr/>
          </p:nvSpPr>
          <p:spPr bwMode="gray">
            <a:xfrm>
              <a:off x="2210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58A4AE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2495" name="AutoShape 31"/>
            <p:cNvSpPr>
              <a:spLocks noChangeArrowheads="1"/>
            </p:cNvSpPr>
            <p:nvPr/>
          </p:nvSpPr>
          <p:spPr bwMode="gray">
            <a:xfrm>
              <a:off x="2238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2B2BB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62496" name="Group 32"/>
          <p:cNvGrpSpPr>
            <a:grpSpLocks/>
          </p:cNvGrpSpPr>
          <p:nvPr/>
        </p:nvGrpSpPr>
        <p:grpSpPr bwMode="auto">
          <a:xfrm>
            <a:off x="5875912" y="3001679"/>
            <a:ext cx="2170113" cy="3727450"/>
            <a:chOff x="3692" y="1490"/>
            <a:chExt cx="1367" cy="2348"/>
          </a:xfrm>
        </p:grpSpPr>
        <p:sp>
          <p:nvSpPr>
            <p:cNvPr id="62497" name="AutoShape 33"/>
            <p:cNvSpPr>
              <a:spLocks noChangeArrowheads="1"/>
            </p:cNvSpPr>
            <p:nvPr/>
          </p:nvSpPr>
          <p:spPr bwMode="gray">
            <a:xfrm>
              <a:off x="3696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2498" name="AutoShape 34"/>
            <p:cNvSpPr>
              <a:spLocks noChangeArrowheads="1"/>
            </p:cNvSpPr>
            <p:nvPr/>
          </p:nvSpPr>
          <p:spPr bwMode="gray">
            <a:xfrm>
              <a:off x="3717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2499" name="AutoShape 35"/>
            <p:cNvSpPr>
              <a:spLocks noChangeArrowheads="1"/>
            </p:cNvSpPr>
            <p:nvPr/>
          </p:nvSpPr>
          <p:spPr bwMode="gray">
            <a:xfrm>
              <a:off x="3728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E9E065">
                    <a:gamma/>
                    <a:tint val="5764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2500" name="AutoShape 36"/>
            <p:cNvSpPr>
              <a:spLocks noChangeArrowheads="1"/>
            </p:cNvSpPr>
            <p:nvPr/>
          </p:nvSpPr>
          <p:spPr bwMode="gray">
            <a:xfrm>
              <a:off x="3728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>
                    <a:gamma/>
                    <a:tint val="33333"/>
                    <a:invGamma/>
                  </a:srgbClr>
                </a:gs>
                <a:gs pos="100000">
                  <a:srgbClr val="E9E065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2508" name="Text Box 44"/>
            <p:cNvSpPr txBox="1">
              <a:spLocks noChangeArrowheads="1"/>
            </p:cNvSpPr>
            <p:nvPr/>
          </p:nvSpPr>
          <p:spPr bwMode="gray">
            <a:xfrm>
              <a:off x="3744" y="1776"/>
              <a:ext cx="1296" cy="13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altLang="zh-TW" sz="1400" b="1" dirty="0" smtClean="0">
                  <a:solidFill>
                    <a:srgbClr val="000000"/>
                  </a:solidFill>
                  <a:latin typeface="Verdana" pitchFamily="34" charset="0"/>
                  <a:ea typeface="新細明體" charset="-120"/>
                </a:rPr>
                <a:t>Theme-based Research Scheme (TRS)</a:t>
              </a:r>
            </a:p>
            <a:p>
              <a:pPr algn="ctr"/>
              <a:endParaRPr lang="en-US" altLang="zh-TW" sz="1400" b="1" dirty="0">
                <a:solidFill>
                  <a:srgbClr val="000000"/>
                </a:solidFill>
                <a:latin typeface="Verdana" pitchFamily="34" charset="0"/>
                <a:ea typeface="新細明體" charset="-120"/>
              </a:endParaRP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altLang="zh-TW" sz="1600" dirty="0" smtClean="0">
                  <a:solidFill>
                    <a:srgbClr val="000000"/>
                  </a:solidFill>
                  <a:latin typeface="Verdana" pitchFamily="34" charset="0"/>
                  <a:ea typeface="新細明體" charset="-120"/>
                </a:rPr>
                <a:t>Up to $75M per project</a:t>
              </a:r>
            </a:p>
            <a:p>
              <a:pPr marL="285750" indent="-285750">
                <a:buFont typeface="Arial" pitchFamily="34" charset="0"/>
                <a:buChar char="•"/>
              </a:pPr>
              <a:endParaRPr lang="en-US" altLang="zh-TW" sz="1600" dirty="0">
                <a:solidFill>
                  <a:schemeClr val="bg1"/>
                </a:solidFill>
                <a:ea typeface="新細明體" charset="-120"/>
              </a:endParaRP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altLang="zh-TW" sz="1600" dirty="0" smtClean="0">
                  <a:latin typeface="Verdana" pitchFamily="34" charset="0"/>
                  <a:ea typeface="新細明體" charset="-120"/>
                </a:rPr>
                <a:t>5 years duration</a:t>
              </a:r>
              <a:endParaRPr lang="en-US" altLang="zh-TW" sz="1600" dirty="0">
                <a:latin typeface="Verdana" pitchFamily="34" charset="0"/>
                <a:ea typeface="新細明體" charset="-120"/>
              </a:endParaRPr>
            </a:p>
          </p:txBody>
        </p:sp>
        <p:sp>
          <p:nvSpPr>
            <p:cNvPr id="62509" name="AutoShape 45"/>
            <p:cNvSpPr>
              <a:spLocks noChangeArrowheads="1"/>
            </p:cNvSpPr>
            <p:nvPr/>
          </p:nvSpPr>
          <p:spPr bwMode="gray">
            <a:xfrm>
              <a:off x="3692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99BACC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62510" name="AutoShape 46"/>
            <p:cNvSpPr>
              <a:spLocks noChangeArrowheads="1"/>
            </p:cNvSpPr>
            <p:nvPr/>
          </p:nvSpPr>
          <p:spPr bwMode="gray">
            <a:xfrm>
              <a:off x="3720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8DAD4"/>
                </a:gs>
                <a:gs pos="100000">
                  <a:srgbClr val="FFFFFF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49" name="文字方塊 48"/>
          <p:cNvSpPr txBox="1"/>
          <p:nvPr/>
        </p:nvSpPr>
        <p:spPr>
          <a:xfrm>
            <a:off x="990600" y="228600"/>
            <a:ext cx="5472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Grants Council of</a:t>
            </a:r>
            <a:r>
              <a:rPr lang="en-US" altLang="zh-TW" sz="24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Hong Kong</a:t>
            </a:r>
          </a:p>
          <a:p>
            <a:r>
              <a:rPr lang="zh-TW" altLang="en-US" sz="2400" b="1" baseline="0" dirty="0" smtClean="0">
                <a:latin typeface="標楷體" panose="03000509000000000000" pitchFamily="65" charset="-120"/>
                <a:ea typeface="標楷體" panose="03000509000000000000" pitchFamily="65" charset="-120"/>
                <a:cs typeface="Lao UI" panose="020B0502040204020203" pitchFamily="34" charset="0"/>
              </a:rPr>
              <a:t>香港 研究資助局</a:t>
            </a:r>
            <a:endParaRPr lang="zh-TW" altLang="en-US" sz="2400" b="1" baseline="0" dirty="0">
              <a:latin typeface="標楷體" panose="03000509000000000000" pitchFamily="65" charset="-120"/>
              <a:ea typeface="標楷體" panose="03000509000000000000" pitchFamily="65" charset="-120"/>
              <a:cs typeface="Lao UI" panose="020B0502040204020203" pitchFamily="34" charset="0"/>
            </a:endParaRPr>
          </a:p>
        </p:txBody>
      </p:sp>
      <p:sp>
        <p:nvSpPr>
          <p:cNvPr id="51" name="Rectangle 2"/>
          <p:cNvSpPr txBox="1">
            <a:spLocks noChangeArrowheads="1"/>
          </p:cNvSpPr>
          <p:nvPr/>
        </p:nvSpPr>
        <p:spPr bwMode="white">
          <a:xfrm>
            <a:off x="781423" y="1447800"/>
            <a:ext cx="792088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2021404" algn="ctr" rotWithShape="0">
                    <a:schemeClr val="tx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n-US" altLang="zh-TW" sz="2400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anose="020B0503020000020004" pitchFamily="34" charset="-127"/>
                <a:ea typeface="Malgun Gothic" panose="020B0503020000020004" pitchFamily="34" charset="-127"/>
              </a:rPr>
              <a:t>Revised Selection Process of </a:t>
            </a:r>
          </a:p>
          <a:p>
            <a:r>
              <a:rPr lang="en-US" altLang="zh-TW" sz="2400" kern="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anose="020B0503020000020004" pitchFamily="34" charset="-127"/>
                <a:ea typeface="Malgun Gothic" panose="020B0503020000020004" pitchFamily="34" charset="-127"/>
              </a:rPr>
              <a:t>Group Research Projects</a:t>
            </a:r>
            <a:endParaRPr lang="en-US" altLang="zh-TW" sz="2400" kern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lgun Gothic" panose="020B0503020000020004" pitchFamily="34" charset="-127"/>
              <a:ea typeface="Malgun Gothic" panose="020B0503020000020004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990600" y="228600"/>
            <a:ext cx="5472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Grants Council of</a:t>
            </a:r>
            <a:r>
              <a:rPr lang="en-US" altLang="zh-TW" sz="24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Hong Kong</a:t>
            </a:r>
          </a:p>
          <a:p>
            <a:r>
              <a:rPr lang="zh-TW" altLang="en-US" sz="2400" b="1" baseline="0" dirty="0" smtClean="0">
                <a:latin typeface="標楷體" panose="03000509000000000000" pitchFamily="65" charset="-120"/>
                <a:ea typeface="標楷體" panose="03000509000000000000" pitchFamily="65" charset="-120"/>
                <a:cs typeface="Lao UI" panose="020B0502040204020203" pitchFamily="34" charset="0"/>
              </a:rPr>
              <a:t>香港 研究資助局</a:t>
            </a:r>
            <a:endParaRPr lang="zh-TW" altLang="en-US" sz="2400" b="1" baseline="0" dirty="0">
              <a:latin typeface="標楷體" panose="03000509000000000000" pitchFamily="65" charset="-120"/>
              <a:ea typeface="標楷體" panose="03000509000000000000" pitchFamily="65" charset="-120"/>
              <a:cs typeface="Lao UI" panose="020B0502040204020203" pitchFamily="34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2209800" y="14478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b="1" dirty="0" smtClean="0">
                <a:solidFill>
                  <a:srgbClr val="00B050"/>
                </a:solidFill>
                <a:latin typeface="+mn-ea"/>
              </a:rPr>
              <a:t>Preliminary Proposal Stage</a:t>
            </a:r>
          </a:p>
        </p:txBody>
      </p:sp>
      <p:graphicFrame>
        <p:nvGraphicFramePr>
          <p:cNvPr id="2" name="資料庫圖表 1"/>
          <p:cNvGraphicFramePr/>
          <p:nvPr>
            <p:extLst>
              <p:ext uri="{D42A27DB-BD31-4B8C-83A1-F6EECF244321}">
                <p14:modId xmlns:p14="http://schemas.microsoft.com/office/powerpoint/2010/main" val="3046847641"/>
              </p:ext>
            </p:extLst>
          </p:nvPr>
        </p:nvGraphicFramePr>
        <p:xfrm>
          <a:off x="304800" y="1524000"/>
          <a:ext cx="83058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284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990600" y="228600"/>
            <a:ext cx="5472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Grants Council of</a:t>
            </a:r>
            <a:r>
              <a:rPr lang="en-US" altLang="zh-TW" sz="24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Hong Kong</a:t>
            </a:r>
          </a:p>
          <a:p>
            <a:r>
              <a:rPr lang="zh-TW" altLang="en-US" sz="2400" b="1" baseline="0" dirty="0" smtClean="0">
                <a:latin typeface="標楷體" panose="03000509000000000000" pitchFamily="65" charset="-120"/>
                <a:ea typeface="標楷體" panose="03000509000000000000" pitchFamily="65" charset="-120"/>
                <a:cs typeface="Lao UI" panose="020B0502040204020203" pitchFamily="34" charset="0"/>
              </a:rPr>
              <a:t>香港 研究資助局</a:t>
            </a:r>
            <a:endParaRPr lang="zh-TW" altLang="en-US" sz="2400" b="1" baseline="0" dirty="0">
              <a:latin typeface="標楷體" panose="03000509000000000000" pitchFamily="65" charset="-120"/>
              <a:ea typeface="標楷體" panose="03000509000000000000" pitchFamily="65" charset="-120"/>
              <a:cs typeface="Lao UI" panose="020B0502040204020203" pitchFamily="34" charset="0"/>
            </a:endParaRPr>
          </a:p>
        </p:txBody>
      </p:sp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val="896563462"/>
              </p:ext>
            </p:extLst>
          </p:nvPr>
        </p:nvGraphicFramePr>
        <p:xfrm>
          <a:off x="304800" y="1600200"/>
          <a:ext cx="85344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2209800" y="1295400"/>
            <a:ext cx="449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b="1" dirty="0" smtClean="0">
                <a:solidFill>
                  <a:srgbClr val="00B050"/>
                </a:solidFill>
                <a:latin typeface="+mn-ea"/>
              </a:rPr>
              <a:t>Full Proposal Stage</a:t>
            </a:r>
            <a:endParaRPr lang="zh-TW" altLang="en-US" sz="2800" b="1" dirty="0">
              <a:solidFill>
                <a:srgbClr val="00B05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3143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990600" y="228600"/>
            <a:ext cx="5472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Grants Council of</a:t>
            </a:r>
            <a:r>
              <a:rPr lang="en-US" altLang="zh-TW" sz="24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Hong Kong</a:t>
            </a:r>
          </a:p>
          <a:p>
            <a:r>
              <a:rPr lang="zh-TW" altLang="en-US" sz="2400" b="1" baseline="0" dirty="0" smtClean="0">
                <a:latin typeface="標楷體" panose="03000509000000000000" pitchFamily="65" charset="-120"/>
                <a:ea typeface="標楷體" panose="03000509000000000000" pitchFamily="65" charset="-120"/>
                <a:cs typeface="Lao UI" panose="020B0502040204020203" pitchFamily="34" charset="0"/>
              </a:rPr>
              <a:t>香港 研究資助局</a:t>
            </a:r>
            <a:endParaRPr lang="zh-TW" altLang="en-US" sz="2400" b="1" baseline="0" dirty="0">
              <a:latin typeface="標楷體" panose="03000509000000000000" pitchFamily="65" charset="-120"/>
              <a:ea typeface="標楷體" panose="03000509000000000000" pitchFamily="65" charset="-120"/>
              <a:cs typeface="Lao UI" panose="020B0502040204020203" pitchFamily="34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981200" y="1524000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>
                <a:solidFill>
                  <a:srgbClr val="00B050"/>
                </a:solidFill>
                <a:latin typeface="+mn-ea"/>
              </a:rPr>
              <a:t>Cross-Disciplinary Proposals</a:t>
            </a:r>
            <a:endParaRPr lang="zh-TW" altLang="en-US" sz="2800" b="1" dirty="0">
              <a:solidFill>
                <a:srgbClr val="00B050"/>
              </a:solidFill>
              <a:latin typeface="+mn-ea"/>
            </a:endParaRPr>
          </a:p>
        </p:txBody>
      </p:sp>
      <p:grpSp>
        <p:nvGrpSpPr>
          <p:cNvPr id="8" name="群組 7"/>
          <p:cNvGrpSpPr/>
          <p:nvPr/>
        </p:nvGrpSpPr>
        <p:grpSpPr>
          <a:xfrm>
            <a:off x="1752600" y="2303113"/>
            <a:ext cx="5772980" cy="2061040"/>
            <a:chOff x="1447800" y="762002"/>
            <a:chExt cx="5772980" cy="2061040"/>
          </a:xfrm>
        </p:grpSpPr>
        <p:sp>
          <p:nvSpPr>
            <p:cNvPr id="21" name="矩形 20"/>
            <p:cNvSpPr/>
            <p:nvPr/>
          </p:nvSpPr>
          <p:spPr>
            <a:xfrm>
              <a:off x="3888097" y="762002"/>
              <a:ext cx="3332683" cy="86563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矩形 21"/>
            <p:cNvSpPr/>
            <p:nvPr/>
          </p:nvSpPr>
          <p:spPr>
            <a:xfrm>
              <a:off x="1447800" y="1957410"/>
              <a:ext cx="3332683" cy="8656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TW" altLang="en-US" sz="1400" b="1" u="sng" kern="1200" dirty="0"/>
            </a:p>
          </p:txBody>
        </p:sp>
      </p:grpSp>
      <p:grpSp>
        <p:nvGrpSpPr>
          <p:cNvPr id="9" name="群組 8"/>
          <p:cNvGrpSpPr/>
          <p:nvPr/>
        </p:nvGrpSpPr>
        <p:grpSpPr>
          <a:xfrm>
            <a:off x="1596390" y="2960747"/>
            <a:ext cx="2348712" cy="2781685"/>
            <a:chOff x="1291590" y="1419636"/>
            <a:chExt cx="2348712" cy="2781685"/>
          </a:xfrm>
        </p:grpSpPr>
        <p:sp>
          <p:nvSpPr>
            <p:cNvPr id="19" name="矩形 18"/>
            <p:cNvSpPr/>
            <p:nvPr/>
          </p:nvSpPr>
          <p:spPr>
            <a:xfrm>
              <a:off x="1291590" y="1419636"/>
              <a:ext cx="1963902" cy="86563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矩形 19"/>
            <p:cNvSpPr/>
            <p:nvPr/>
          </p:nvSpPr>
          <p:spPr>
            <a:xfrm>
              <a:off x="1676400" y="3335689"/>
              <a:ext cx="1963902" cy="8656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TW" altLang="en-US" sz="1400" b="1" u="sng" kern="1200" dirty="0"/>
            </a:p>
          </p:txBody>
        </p:sp>
      </p:grpSp>
      <p:sp>
        <p:nvSpPr>
          <p:cNvPr id="15" name="矩形 14"/>
          <p:cNvSpPr/>
          <p:nvPr/>
        </p:nvSpPr>
        <p:spPr>
          <a:xfrm>
            <a:off x="1596390" y="3931337"/>
            <a:ext cx="2975610" cy="865632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3400" y="2209800"/>
            <a:ext cx="8153400" cy="4038600"/>
          </a:xfrm>
        </p:spPr>
        <p:txBody>
          <a:bodyPr/>
          <a:lstStyle/>
          <a:p>
            <a:pPr marL="0" lvl="0" indent="0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altLang="zh-TW" kern="1200" dirty="0" smtClean="0"/>
              <a:t>Similar process as single discipline proposals except -</a:t>
            </a:r>
          </a:p>
          <a:p>
            <a:pPr lvl="0" defTabSz="62230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  <a:buFont typeface="Wingdings" pitchFamily="2" charset="2"/>
              <a:buChar char="u"/>
            </a:pPr>
            <a:r>
              <a:rPr lang="en-US" altLang="zh-TW" sz="2000" kern="1200" dirty="0" smtClean="0"/>
              <a:t>Formation of a </a:t>
            </a:r>
            <a:r>
              <a:rPr lang="en-US" altLang="zh-TW" sz="2000" b="1" kern="1200" dirty="0" smtClean="0"/>
              <a:t>Cross-Disciplinary Group</a:t>
            </a:r>
            <a:r>
              <a:rPr lang="en-US" altLang="zh-TW" sz="2000" kern="1200" dirty="0" smtClean="0"/>
              <a:t> comprising the relevant Sub-Groups</a:t>
            </a:r>
          </a:p>
          <a:p>
            <a:pPr lvl="0" defTabSz="62230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  <a:buFont typeface="Wingdings" pitchFamily="2" charset="2"/>
              <a:buChar char="u"/>
            </a:pPr>
            <a:r>
              <a:rPr lang="en-US" altLang="zh-TW" sz="2000" kern="1200" dirty="0" smtClean="0"/>
              <a:t>Assignment </a:t>
            </a:r>
            <a:r>
              <a:rPr lang="en-US" altLang="zh-TW" sz="2000" kern="1200" dirty="0"/>
              <a:t>by </a:t>
            </a:r>
            <a:r>
              <a:rPr lang="en-US" altLang="zh-TW" sz="2000" b="1" kern="1200" dirty="0"/>
              <a:t>Chairman of Relevant Committee</a:t>
            </a:r>
          </a:p>
          <a:p>
            <a:pPr defTabSz="622300">
              <a:lnSpc>
                <a:spcPct val="150000"/>
              </a:lnSpc>
              <a:spcAft>
                <a:spcPct val="35000"/>
              </a:spcAft>
              <a:buFont typeface="Wingdings" pitchFamily="2" charset="2"/>
              <a:buChar char="u"/>
            </a:pPr>
            <a:r>
              <a:rPr lang="en-US" altLang="zh-TW" sz="2000" dirty="0" smtClean="0"/>
              <a:t>Each </a:t>
            </a:r>
            <a:r>
              <a:rPr lang="en-US" altLang="zh-TW" sz="2000" dirty="0"/>
              <a:t>proposal evaluated by </a:t>
            </a:r>
            <a:r>
              <a:rPr lang="en-US" altLang="zh-TW" sz="2000" b="1" dirty="0"/>
              <a:t>Readers and external reviewers from </a:t>
            </a:r>
            <a:r>
              <a:rPr lang="en-US" altLang="zh-TW" sz="2000" b="1" dirty="0" smtClean="0"/>
              <a:t>relevant </a:t>
            </a:r>
            <a:r>
              <a:rPr lang="en-US" altLang="zh-TW" sz="2000" b="1" dirty="0" smtClean="0"/>
              <a:t>disciplines</a:t>
            </a:r>
          </a:p>
          <a:p>
            <a:pPr lvl="0" defTabSz="622300">
              <a:lnSpc>
                <a:spcPct val="150000"/>
              </a:lnSpc>
              <a:spcAft>
                <a:spcPct val="35000"/>
              </a:spcAft>
              <a:buFont typeface="Wingdings" pitchFamily="2" charset="2"/>
              <a:buChar char="u"/>
            </a:pPr>
            <a:r>
              <a:rPr lang="en-US" altLang="zh-TW" sz="2000" dirty="0" smtClean="0"/>
              <a:t>Interviews </a:t>
            </a:r>
            <a:r>
              <a:rPr lang="en-US" altLang="zh-TW" sz="2000" dirty="0"/>
              <a:t>conducted by </a:t>
            </a:r>
            <a:r>
              <a:rPr lang="en-US" altLang="zh-TW" sz="2000" b="1" dirty="0"/>
              <a:t>Cross-Disciplinary </a:t>
            </a:r>
            <a:r>
              <a:rPr lang="en-US" altLang="zh-TW" sz="2000" b="1" dirty="0" smtClean="0"/>
              <a:t>Group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39458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990600" y="228600"/>
            <a:ext cx="5472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Grants Council of</a:t>
            </a:r>
            <a:r>
              <a:rPr lang="en-US" altLang="zh-TW" sz="24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Hong Kong</a:t>
            </a:r>
          </a:p>
          <a:p>
            <a:r>
              <a:rPr lang="zh-TW" altLang="en-US" sz="2400" b="1" baseline="0" dirty="0" smtClean="0">
                <a:latin typeface="標楷體" panose="03000509000000000000" pitchFamily="65" charset="-120"/>
                <a:ea typeface="標楷體" panose="03000509000000000000" pitchFamily="65" charset="-120"/>
                <a:cs typeface="Lao UI" panose="020B0502040204020203" pitchFamily="34" charset="0"/>
              </a:rPr>
              <a:t>香港 研究資助局</a:t>
            </a:r>
            <a:endParaRPr lang="zh-TW" altLang="en-US" sz="2400" b="1" baseline="0" dirty="0">
              <a:latin typeface="標楷體" panose="03000509000000000000" pitchFamily="65" charset="-120"/>
              <a:ea typeface="標楷體" panose="03000509000000000000" pitchFamily="65" charset="-120"/>
              <a:cs typeface="Lao UI" panose="020B0502040204020203" pitchFamily="34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76497" y="1905000"/>
            <a:ext cx="86868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b="1" dirty="0" smtClean="0">
                <a:solidFill>
                  <a:srgbClr val="692AA2"/>
                </a:solidFill>
              </a:rPr>
              <a:t>When </a:t>
            </a:r>
            <a:r>
              <a:rPr lang="en-US" altLang="zh-TW" sz="2800" b="1" dirty="0" smtClean="0">
                <a:solidFill>
                  <a:srgbClr val="692AA2"/>
                </a:solidFill>
              </a:rPr>
              <a:t>Will </a:t>
            </a:r>
            <a:r>
              <a:rPr lang="en-US" altLang="zh-TW" sz="2800" b="1" dirty="0" smtClean="0">
                <a:solidFill>
                  <a:srgbClr val="692AA2"/>
                </a:solidFill>
              </a:rPr>
              <a:t>Strategic </a:t>
            </a:r>
            <a:r>
              <a:rPr lang="en-US" altLang="zh-TW" sz="2800" b="1" dirty="0">
                <a:solidFill>
                  <a:srgbClr val="692AA2"/>
                </a:solidFill>
              </a:rPr>
              <a:t>Consideration Come into Play</a:t>
            </a:r>
            <a:r>
              <a:rPr lang="en-US" altLang="zh-TW" sz="2800" b="1" dirty="0" smtClean="0">
                <a:solidFill>
                  <a:srgbClr val="692AA2"/>
                </a:solidFill>
              </a:rPr>
              <a:t>?</a:t>
            </a:r>
          </a:p>
          <a:p>
            <a:pPr algn="ctr"/>
            <a:endParaRPr lang="en-US" altLang="zh-TW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altLang="zh-TW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spcAft>
                <a:spcPts val="1200"/>
              </a:spcAft>
              <a:buFont typeface="Wingdings" pitchFamily="2" charset="2"/>
              <a:buChar char="Ø"/>
            </a:pPr>
            <a:r>
              <a:rPr lang="en-US" altLang="zh-TW" sz="2800" b="1" dirty="0" smtClean="0">
                <a:solidFill>
                  <a:schemeClr val="accent1">
                    <a:lumMod val="75000"/>
                  </a:schemeClr>
                </a:solidFill>
              </a:rPr>
              <a:t>Majority of funds allocated according to academic merit</a:t>
            </a:r>
          </a:p>
          <a:p>
            <a:pPr>
              <a:spcAft>
                <a:spcPts val="1200"/>
              </a:spcAft>
            </a:pPr>
            <a:endParaRPr lang="en-US" altLang="zh-TW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altLang="zh-TW" sz="2800" b="1" dirty="0" smtClean="0">
                <a:solidFill>
                  <a:schemeClr val="accent1">
                    <a:lumMod val="75000"/>
                  </a:schemeClr>
                </a:solidFill>
              </a:rPr>
              <a:t>Strategic elements come into play when technical aspects of two proposals are equal</a:t>
            </a:r>
            <a:endParaRPr lang="en-US" altLang="zh-TW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zh-TW" altLang="en-US" dirty="0"/>
          </a:p>
        </p:txBody>
      </p:sp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2229844229"/>
              </p:ext>
            </p:extLst>
          </p:nvPr>
        </p:nvGraphicFramePr>
        <p:xfrm>
          <a:off x="419100" y="3429000"/>
          <a:ext cx="8458200" cy="566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55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990600" y="228600"/>
            <a:ext cx="5472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Grants Council of</a:t>
            </a:r>
            <a:r>
              <a:rPr lang="en-US" altLang="zh-TW" sz="24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Hong Kong</a:t>
            </a:r>
          </a:p>
          <a:p>
            <a:r>
              <a:rPr lang="zh-TW" altLang="en-US" sz="2400" b="1" baseline="0" dirty="0" smtClean="0">
                <a:latin typeface="標楷體" panose="03000509000000000000" pitchFamily="65" charset="-120"/>
                <a:ea typeface="標楷體" panose="03000509000000000000" pitchFamily="65" charset="-120"/>
                <a:cs typeface="Lao UI" panose="020B0502040204020203" pitchFamily="34" charset="0"/>
              </a:rPr>
              <a:t>香港 研究資助局</a:t>
            </a:r>
            <a:endParaRPr lang="zh-TW" altLang="en-US" sz="2400" b="1" baseline="0" dirty="0">
              <a:latin typeface="標楷體" panose="03000509000000000000" pitchFamily="65" charset="-120"/>
              <a:ea typeface="標楷體" panose="03000509000000000000" pitchFamily="65" charset="-120"/>
              <a:cs typeface="Lao UI" panose="020B0502040204020203" pitchFamily="34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76497" y="1551827"/>
            <a:ext cx="8686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b="1" dirty="0" smtClean="0">
                <a:solidFill>
                  <a:srgbClr val="7030A0"/>
                </a:solidFill>
              </a:rPr>
              <a:t>Examples of Strategic Elements</a:t>
            </a:r>
            <a:endParaRPr lang="en-US" altLang="zh-TW" sz="2800" b="1" dirty="0">
              <a:solidFill>
                <a:srgbClr val="7030A0"/>
              </a:solidFill>
            </a:endParaRPr>
          </a:p>
          <a:p>
            <a:pPr algn="ctr"/>
            <a:endParaRPr lang="zh-TW" altLang="en-US" dirty="0"/>
          </a:p>
        </p:txBody>
      </p:sp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2927296960"/>
              </p:ext>
            </p:extLst>
          </p:nvPr>
        </p:nvGraphicFramePr>
        <p:xfrm>
          <a:off x="390797" y="3276600"/>
          <a:ext cx="8458200" cy="5892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套索 6"/>
          <p:cNvSpPr/>
          <p:nvPr/>
        </p:nvSpPr>
        <p:spPr>
          <a:xfrm>
            <a:off x="3376384" y="3328852"/>
            <a:ext cx="508253" cy="508253"/>
          </a:xfrm>
          <a:prstGeom prst="chord">
            <a:avLst>
              <a:gd name="adj1" fmla="val 16200000"/>
              <a:gd name="adj2" fmla="val 1620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套索 7"/>
          <p:cNvSpPr/>
          <p:nvPr/>
        </p:nvSpPr>
        <p:spPr>
          <a:xfrm>
            <a:off x="457200" y="3328852"/>
            <a:ext cx="508253" cy="508253"/>
          </a:xfrm>
          <a:prstGeom prst="chord">
            <a:avLst>
              <a:gd name="adj1" fmla="val 16200000"/>
              <a:gd name="adj2" fmla="val 1620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5089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990600" y="228600"/>
            <a:ext cx="5472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Grants Council of</a:t>
            </a:r>
            <a:r>
              <a:rPr lang="en-US" altLang="zh-TW" sz="2400" b="1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Hong Kong</a:t>
            </a:r>
          </a:p>
          <a:p>
            <a:r>
              <a:rPr lang="zh-TW" altLang="en-US" sz="2400" b="1" baseline="0" dirty="0" smtClean="0">
                <a:latin typeface="標楷體" panose="03000509000000000000" pitchFamily="65" charset="-120"/>
                <a:ea typeface="標楷體" panose="03000509000000000000" pitchFamily="65" charset="-120"/>
                <a:cs typeface="Lao UI" panose="020B0502040204020203" pitchFamily="34" charset="0"/>
              </a:rPr>
              <a:t>香港 研究資助局</a:t>
            </a:r>
            <a:endParaRPr lang="zh-TW" altLang="en-US" sz="2400" b="1" baseline="0" dirty="0">
              <a:latin typeface="標楷體" panose="03000509000000000000" pitchFamily="65" charset="-120"/>
              <a:ea typeface="標楷體" panose="03000509000000000000" pitchFamily="65" charset="-120"/>
              <a:cs typeface="Lao UI" panose="020B0502040204020203" pitchFamily="34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28600" y="3048000"/>
            <a:ext cx="86868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400" b="1" dirty="0" smtClean="0">
                <a:solidFill>
                  <a:schemeClr val="accent1">
                    <a:lumMod val="75000"/>
                  </a:schemeClr>
                </a:solidFill>
              </a:rPr>
              <a:t>Thank You !</a:t>
            </a:r>
            <a:endParaRPr lang="en-US" altLang="zh-TW" sz="44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6893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 1">
      <a:dk1>
        <a:srgbClr val="000000"/>
      </a:dk1>
      <a:lt1>
        <a:srgbClr val="FFFFFF"/>
      </a:lt1>
      <a:dk2>
        <a:srgbClr val="233DA9"/>
      </a:dk2>
      <a:lt2>
        <a:srgbClr val="DDDDDD"/>
      </a:lt2>
      <a:accent1>
        <a:srgbClr val="65AAE9"/>
      </a:accent1>
      <a:accent2>
        <a:srgbClr val="B2B2B2"/>
      </a:accent2>
      <a:accent3>
        <a:srgbClr val="FFFFFF"/>
      </a:accent3>
      <a:accent4>
        <a:srgbClr val="000000"/>
      </a:accent4>
      <a:accent5>
        <a:srgbClr val="B8D2F2"/>
      </a:accent5>
      <a:accent6>
        <a:srgbClr val="A1A1A1"/>
      </a:accent6>
      <a:hlink>
        <a:srgbClr val="7DA0D3"/>
      </a:hlink>
      <a:folHlink>
        <a:srgbClr val="B2E385"/>
      </a:folHlink>
    </a:clrScheme>
    <a:fontScheme name="Office 佈景主題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佈景主題 1">
        <a:dk1>
          <a:srgbClr val="000000"/>
        </a:dk1>
        <a:lt1>
          <a:srgbClr val="FFFFFF"/>
        </a:lt1>
        <a:dk2>
          <a:srgbClr val="233DA9"/>
        </a:dk2>
        <a:lt2>
          <a:srgbClr val="DDDDDD"/>
        </a:lt2>
        <a:accent1>
          <a:srgbClr val="65AAE9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B8D2F2"/>
        </a:accent5>
        <a:accent6>
          <a:srgbClr val="A1A1A1"/>
        </a:accent6>
        <a:hlink>
          <a:srgbClr val="7DA0D3"/>
        </a:hlink>
        <a:folHlink>
          <a:srgbClr val="B2E3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2">
        <a:dk1>
          <a:srgbClr val="000000"/>
        </a:dk1>
        <a:lt1>
          <a:srgbClr val="FFFFFF"/>
        </a:lt1>
        <a:dk2>
          <a:srgbClr val="632769"/>
        </a:dk2>
        <a:lt2>
          <a:srgbClr val="DDDDDD"/>
        </a:lt2>
        <a:accent1>
          <a:srgbClr val="8B8DE1"/>
        </a:accent1>
        <a:accent2>
          <a:srgbClr val="FF997D"/>
        </a:accent2>
        <a:accent3>
          <a:srgbClr val="FFFFFF"/>
        </a:accent3>
        <a:accent4>
          <a:srgbClr val="000000"/>
        </a:accent4>
        <a:accent5>
          <a:srgbClr val="C4C5EE"/>
        </a:accent5>
        <a:accent6>
          <a:srgbClr val="E78A71"/>
        </a:accent6>
        <a:hlink>
          <a:srgbClr val="58AFD2"/>
        </a:hlink>
        <a:folHlink>
          <a:srgbClr val="BFDF6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3">
        <a:dk1>
          <a:srgbClr val="000000"/>
        </a:dk1>
        <a:lt1>
          <a:srgbClr val="FFFFFF"/>
        </a:lt1>
        <a:dk2>
          <a:srgbClr val="37737F"/>
        </a:dk2>
        <a:lt2>
          <a:srgbClr val="DDDDDD"/>
        </a:lt2>
        <a:accent1>
          <a:srgbClr val="52BCB2"/>
        </a:accent1>
        <a:accent2>
          <a:srgbClr val="E0A56A"/>
        </a:accent2>
        <a:accent3>
          <a:srgbClr val="FFFFFF"/>
        </a:accent3>
        <a:accent4>
          <a:srgbClr val="000000"/>
        </a:accent4>
        <a:accent5>
          <a:srgbClr val="B3DAD5"/>
        </a:accent5>
        <a:accent6>
          <a:srgbClr val="CB955F"/>
        </a:accent6>
        <a:hlink>
          <a:srgbClr val="A0C264"/>
        </a:hlink>
        <a:folHlink>
          <a:srgbClr val="DCDC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</TotalTime>
  <Words>370</Words>
  <Application>Microsoft Office PowerPoint</Application>
  <PresentationFormat>如螢幕大小 (4:3)</PresentationFormat>
  <Paragraphs>71</Paragraphs>
  <Slides>8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0" baseType="lpstr">
      <vt:lpstr>Office 佈景主題</vt:lpstr>
      <vt:lpstr>Image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Guilddesign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ThemeGallery</dc:creator>
  <cp:lastModifiedBy>SRA(1)</cp:lastModifiedBy>
  <cp:revision>48</cp:revision>
  <cp:lastPrinted>2014-06-19T10:38:35Z</cp:lastPrinted>
  <dcterms:created xsi:type="dcterms:W3CDTF">2004-07-21T02:43:03Z</dcterms:created>
  <dcterms:modified xsi:type="dcterms:W3CDTF">2014-06-19T10:38:40Z</dcterms:modified>
</cp:coreProperties>
</file>