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38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77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6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48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69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75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2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8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33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12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14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82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86E96-8AB4-F240-A950-A1A4B4F3F4B2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0CDDF-A086-6843-BE60-F4B7585E73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61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5443" y="661015"/>
            <a:ext cx="7346729" cy="6247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How to present you case during interview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2800" dirty="0" smtClean="0"/>
              <a:t>Articulate in </a:t>
            </a:r>
            <a:r>
              <a:rPr lang="en-US" sz="2800" dirty="0" smtClean="0">
                <a:solidFill>
                  <a:srgbClr val="0000FF"/>
                </a:solidFill>
              </a:rPr>
              <a:t>English</a:t>
            </a:r>
          </a:p>
          <a:p>
            <a:endParaRPr lang="en-US" sz="2800" dirty="0" smtClean="0"/>
          </a:p>
          <a:p>
            <a:r>
              <a:rPr lang="en-US" sz="2800" dirty="0" smtClean="0"/>
              <a:t>There is no restriction on the </a:t>
            </a:r>
            <a:r>
              <a:rPr lang="en-US" sz="2800" dirty="0" smtClean="0">
                <a:solidFill>
                  <a:srgbClr val="0000FF"/>
                </a:solidFill>
              </a:rPr>
              <a:t>number of slides</a:t>
            </a:r>
            <a:r>
              <a:rPr lang="en-US" sz="2800" dirty="0" smtClean="0"/>
              <a:t>, </a:t>
            </a:r>
          </a:p>
          <a:p>
            <a:r>
              <a:rPr lang="en-US" sz="2800" dirty="0" smtClean="0"/>
              <a:t>just the limit of time</a:t>
            </a: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0000FF"/>
                </a:solidFill>
              </a:rPr>
              <a:t>Simple</a:t>
            </a:r>
            <a:r>
              <a:rPr lang="en-US" sz="2800" dirty="0" smtClean="0"/>
              <a:t> slides</a:t>
            </a:r>
          </a:p>
          <a:p>
            <a:endParaRPr lang="en-US" sz="2800" dirty="0" smtClean="0"/>
          </a:p>
          <a:p>
            <a:r>
              <a:rPr lang="en-US" sz="2800" dirty="0" smtClean="0"/>
              <a:t>Stick to the </a:t>
            </a:r>
            <a:r>
              <a:rPr lang="en-US" sz="2800" dirty="0" smtClean="0">
                <a:solidFill>
                  <a:srgbClr val="0000FF"/>
                </a:solidFill>
              </a:rPr>
              <a:t>time</a:t>
            </a:r>
            <a:r>
              <a:rPr lang="en-US" sz="2800" dirty="0" smtClean="0"/>
              <a:t> allowed</a:t>
            </a:r>
          </a:p>
          <a:p>
            <a:endParaRPr lang="en-US" sz="2800" dirty="0"/>
          </a:p>
          <a:p>
            <a:r>
              <a:rPr lang="en-US" sz="2800" dirty="0" smtClean="0">
                <a:solidFill>
                  <a:srgbClr val="0000FF"/>
                </a:solidFill>
              </a:rPr>
              <a:t>Most important</a:t>
            </a:r>
            <a:r>
              <a:rPr lang="en-US" sz="2800" dirty="0" smtClean="0"/>
              <a:t>: innovative and rigorous research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262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4180" y="1020002"/>
            <a:ext cx="7605968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Why</a:t>
            </a:r>
            <a:r>
              <a:rPr lang="en-US" sz="3200" dirty="0" smtClean="0"/>
              <a:t> is the research important: fundamental </a:t>
            </a:r>
          </a:p>
          <a:p>
            <a:r>
              <a:rPr lang="en-US" sz="3200" dirty="0" smtClean="0"/>
              <a:t>or applied (x1 slide)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0000FF"/>
                </a:solidFill>
              </a:rPr>
              <a:t>What</a:t>
            </a:r>
            <a:r>
              <a:rPr lang="en-US" sz="3200" dirty="0" smtClean="0"/>
              <a:t> are the questions being asked </a:t>
            </a:r>
          </a:p>
          <a:p>
            <a:r>
              <a:rPr lang="en-US" sz="3200" dirty="0" smtClean="0"/>
              <a:t>(list no more than 4, all on x1)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0000FF"/>
                </a:solidFill>
              </a:rPr>
              <a:t>How</a:t>
            </a:r>
            <a:r>
              <a:rPr lang="en-US" sz="3200" dirty="0" smtClean="0"/>
              <a:t> to answer the questions: </a:t>
            </a:r>
          </a:p>
          <a:p>
            <a:r>
              <a:rPr lang="en-US" sz="3200" dirty="0" smtClean="0"/>
              <a:t>Approach with cutting-edge technologies</a:t>
            </a:r>
          </a:p>
          <a:p>
            <a:r>
              <a:rPr lang="en-US" sz="3200" dirty="0" smtClean="0"/>
              <a:t>Key pilot data</a:t>
            </a:r>
          </a:p>
          <a:p>
            <a:r>
              <a:rPr lang="en-US" sz="3200" dirty="0" smtClean="0"/>
              <a:t>(1 question for each slide)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75944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6503" y="209814"/>
            <a:ext cx="7693009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Track record </a:t>
            </a:r>
            <a:r>
              <a:rPr lang="en-US" sz="3200" dirty="0" smtClean="0"/>
              <a:t>[list key publications (</a:t>
            </a:r>
            <a:r>
              <a:rPr lang="en-US" sz="3200" dirty="0" smtClean="0"/>
              <a:t>eg</a:t>
            </a:r>
            <a:r>
              <a:rPr lang="en-US" sz="3200" dirty="0" smtClean="0"/>
              <a:t>. 2 in </a:t>
            </a:r>
            <a:r>
              <a:rPr lang="en-US" sz="3200" i="1" dirty="0" smtClean="0"/>
              <a:t>Nature</a:t>
            </a:r>
            <a:r>
              <a:rPr lang="en-US" sz="3200" dirty="0" smtClean="0"/>
              <a:t>, 1 in</a:t>
            </a:r>
            <a:r>
              <a:rPr lang="en-US" sz="3200" i="1" dirty="0" smtClean="0"/>
              <a:t> Science</a:t>
            </a:r>
            <a:r>
              <a:rPr lang="en-US" sz="3200" dirty="0" smtClean="0"/>
              <a:t>, 2 in </a:t>
            </a:r>
            <a:r>
              <a:rPr lang="en-US" sz="3200" i="1" dirty="0" smtClean="0"/>
              <a:t>PNAS</a:t>
            </a:r>
            <a:r>
              <a:rPr lang="en-US" sz="3200" dirty="0" smtClean="0"/>
              <a:t>), No name or title] (x1)</a:t>
            </a:r>
          </a:p>
          <a:p>
            <a:endParaRPr lang="en-US" sz="3200" dirty="0"/>
          </a:p>
          <a:p>
            <a:r>
              <a:rPr lang="en-US" sz="3200" dirty="0" smtClean="0">
                <a:solidFill>
                  <a:srgbClr val="0000FF"/>
                </a:solidFill>
              </a:rPr>
              <a:t>Facilities</a:t>
            </a:r>
            <a:r>
              <a:rPr lang="en-US" sz="3200" dirty="0" smtClean="0"/>
              <a:t> to conduct the work (x1)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0000FF"/>
                </a:solidFill>
              </a:rPr>
              <a:t>Collaboration</a:t>
            </a:r>
            <a:r>
              <a:rPr lang="en-US" sz="3200" dirty="0" smtClean="0"/>
              <a:t>: genuine, list joint publications, names and journal, year, no title (x1)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0000FF"/>
                </a:solidFill>
              </a:rPr>
              <a:t>Organization</a:t>
            </a:r>
            <a:r>
              <a:rPr lang="en-US" sz="3200" dirty="0" smtClean="0"/>
              <a:t>: PI, Co-PI </a:t>
            </a:r>
            <a:r>
              <a:rPr lang="en-US" sz="3200" dirty="0" smtClean="0"/>
              <a:t>etc</a:t>
            </a:r>
            <a:r>
              <a:rPr lang="en-US" sz="3200" dirty="0" smtClean="0"/>
              <a:t> (list of names and expertise, chart, no photos,) (x1)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53271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4652" y="991518"/>
            <a:ext cx="768571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IAB</a:t>
            </a:r>
            <a:r>
              <a:rPr lang="en-US" sz="3200" dirty="0"/>
              <a:t> – list </a:t>
            </a:r>
            <a:r>
              <a:rPr lang="en-US" sz="3200" dirty="0" smtClean="0"/>
              <a:t>with affiliation </a:t>
            </a:r>
            <a:r>
              <a:rPr lang="en-US" sz="3200" dirty="0"/>
              <a:t>and expertise (x1)</a:t>
            </a:r>
          </a:p>
          <a:p>
            <a:endParaRPr lang="en-US" sz="3200" dirty="0">
              <a:solidFill>
                <a:srgbClr val="0000FF"/>
              </a:solidFill>
            </a:endParaRPr>
          </a:p>
          <a:p>
            <a:r>
              <a:rPr lang="en-US" sz="3200" dirty="0" smtClean="0">
                <a:solidFill>
                  <a:srgbClr val="0000FF"/>
                </a:solidFill>
              </a:rPr>
              <a:t>Training</a:t>
            </a:r>
            <a:r>
              <a:rPr lang="en-US" sz="3200" dirty="0" smtClean="0"/>
              <a:t> element (x1)</a:t>
            </a:r>
          </a:p>
          <a:p>
            <a:endParaRPr lang="en-US" sz="3200" dirty="0" smtClean="0">
              <a:solidFill>
                <a:srgbClr val="0000FF"/>
              </a:solidFill>
            </a:endParaRPr>
          </a:p>
          <a:p>
            <a:r>
              <a:rPr lang="en-US" sz="3200" dirty="0" smtClean="0">
                <a:solidFill>
                  <a:srgbClr val="0000FF"/>
                </a:solidFill>
              </a:rPr>
              <a:t>Budget</a:t>
            </a:r>
            <a:r>
              <a:rPr lang="en-US" sz="3200" dirty="0" smtClean="0"/>
              <a:t>: Headline only (x1)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0000FF"/>
                </a:solidFill>
              </a:rPr>
              <a:t>Perspective</a:t>
            </a:r>
            <a:r>
              <a:rPr lang="en-US" sz="3200" dirty="0" smtClean="0"/>
              <a:t>: application or fundamental. (x1)</a:t>
            </a:r>
          </a:p>
          <a:p>
            <a:r>
              <a:rPr lang="en-US" sz="3200" dirty="0" smtClean="0"/>
              <a:t>(This is your concluding remark)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591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277278" cy="23945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Present KEY message clearly: </a:t>
            </a:r>
          </a:p>
          <a:p>
            <a:pPr marL="0" indent="0">
              <a:buNone/>
            </a:pPr>
            <a:endParaRPr lang="en-US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To inform and (less) to impress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0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217</Words>
  <Application>Microsoft Office PowerPoint</Application>
  <PresentationFormat>如螢幕大小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Theme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Eddy Liew</dc:creator>
  <cp:lastModifiedBy>RA(1)2</cp:lastModifiedBy>
  <cp:revision>10</cp:revision>
  <dcterms:created xsi:type="dcterms:W3CDTF">2014-06-19T15:11:01Z</dcterms:created>
  <dcterms:modified xsi:type="dcterms:W3CDTF">2014-08-12T08:09:25Z</dcterms:modified>
</cp:coreProperties>
</file>