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261" r:id="rId3"/>
    <p:sldId id="262" r:id="rId4"/>
    <p:sldId id="265" r:id="rId5"/>
    <p:sldId id="264" r:id="rId6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31" autoAdjust="0"/>
  </p:normalViewPr>
  <p:slideViewPr>
    <p:cSldViewPr>
      <p:cViewPr varScale="1">
        <p:scale>
          <a:sx n="66" d="100"/>
          <a:sy n="66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36CED-7E73-45C3-A0B6-EF62277D2036}" type="datetimeFigureOut">
              <a:rPr lang="en-GB" smtClean="0"/>
              <a:t>16/06/2014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C059A-A7C6-481B-9AA6-CD7D2547A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901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D1B59-85BE-4BC4-85F0-A28DB9224523}" type="datetimeFigureOut">
              <a:rPr lang="en-GB" smtClean="0"/>
              <a:t>15/06/2014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98845-50A4-4588-9898-1B9A0D95D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606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85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238596" name="Slide Number Placeholder 3"/>
          <p:cNvSpPr txBox="1">
            <a:spLocks noGrp="1"/>
          </p:cNvSpPr>
          <p:nvPr/>
        </p:nvSpPr>
        <p:spPr bwMode="auto">
          <a:xfrm>
            <a:off x="3848101" y="9434514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831" rIns="93662" bIns="46831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CA80FB-336B-4432-9FE1-925B2B3ABD83}" type="slidenum">
              <a:rPr lang="en-US" altLang="en-US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85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238596" name="Slide Number Placeholder 3"/>
          <p:cNvSpPr txBox="1">
            <a:spLocks noGrp="1"/>
          </p:cNvSpPr>
          <p:nvPr/>
        </p:nvSpPr>
        <p:spPr bwMode="auto">
          <a:xfrm>
            <a:off x="3848101" y="9434514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831" rIns="93662" bIns="46831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CA80FB-336B-4432-9FE1-925B2B3ABD83}" type="slidenum">
              <a:rPr lang="en-US" altLang="en-US"/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85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238596" name="Slide Number Placeholder 3"/>
          <p:cNvSpPr txBox="1">
            <a:spLocks noGrp="1"/>
          </p:cNvSpPr>
          <p:nvPr/>
        </p:nvSpPr>
        <p:spPr bwMode="auto">
          <a:xfrm>
            <a:off x="3848101" y="9434514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831" rIns="93662" bIns="46831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CA80FB-336B-4432-9FE1-925B2B3ABD83}" type="slidenum">
              <a:rPr lang="en-US" altLang="en-US"/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85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238596" name="Slide Number Placeholder 3"/>
          <p:cNvSpPr txBox="1">
            <a:spLocks noGrp="1"/>
          </p:cNvSpPr>
          <p:nvPr/>
        </p:nvSpPr>
        <p:spPr bwMode="auto">
          <a:xfrm>
            <a:off x="3848101" y="9434514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831" rIns="93662" bIns="46831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CA80FB-336B-4432-9FE1-925B2B3ABD83}" type="slidenum">
              <a:rPr lang="en-US" altLang="en-US"/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6125"/>
            <a:ext cx="4960938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8051"/>
            <a:ext cx="5435600" cy="4465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zh-TW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D54A-DFC5-4992-9189-0E3063A4CC93}" type="datetimeFigureOut">
              <a:rPr lang="en-GB" smtClean="0"/>
              <a:t>15/06/2014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84E06-1F38-4F00-B843-14F34C10F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55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D54A-DFC5-4992-9189-0E3063A4CC93}" type="datetimeFigureOut">
              <a:rPr lang="en-GB" smtClean="0"/>
              <a:t>15/06/2014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84E06-1F38-4F00-B843-14F34C10F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8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D54A-DFC5-4992-9189-0E3063A4CC93}" type="datetimeFigureOut">
              <a:rPr lang="en-GB" smtClean="0"/>
              <a:t>15/06/2014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84E06-1F38-4F00-B843-14F34C10F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07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!BGKGD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789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cs typeface="Arial" pitchFamily="34" charset="0"/>
              </a:defRPr>
            </a:lvl1pPr>
          </a:lstStyle>
          <a:p>
            <a:fld id="{201BEA7F-46F9-4B03-9901-39C8A62388D1}" type="datetime1">
              <a:rPr lang="en-US" altLang="zh-TW"/>
              <a:pPr/>
              <a:t>6/16/2014</a:t>
            </a:fld>
            <a:endParaRPr lang="en-US" altLang="zh-C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cs typeface="Arial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cs typeface="Arial" pitchFamily="34" charset="0"/>
              </a:defRPr>
            </a:lvl1pPr>
          </a:lstStyle>
          <a:p>
            <a:fld id="{5097A167-BAC8-402A-BEE7-D5D825FAFF2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4372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D54A-DFC5-4992-9189-0E3063A4CC93}" type="datetimeFigureOut">
              <a:rPr lang="en-GB" smtClean="0"/>
              <a:t>15/06/2014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84E06-1F38-4F00-B843-14F34C10F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00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D54A-DFC5-4992-9189-0E3063A4CC93}" type="datetimeFigureOut">
              <a:rPr lang="en-GB" smtClean="0"/>
              <a:t>15/06/2014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84E06-1F38-4F00-B843-14F34C10F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618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D54A-DFC5-4992-9189-0E3063A4CC93}" type="datetimeFigureOut">
              <a:rPr lang="en-GB" smtClean="0"/>
              <a:t>15/06/2014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84E06-1F38-4F00-B843-14F34C10F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712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D54A-DFC5-4992-9189-0E3063A4CC93}" type="datetimeFigureOut">
              <a:rPr lang="en-GB" smtClean="0"/>
              <a:t>15/06/2014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84E06-1F38-4F00-B843-14F34C10F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56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D54A-DFC5-4992-9189-0E3063A4CC93}" type="datetimeFigureOut">
              <a:rPr lang="en-GB" smtClean="0"/>
              <a:t>15/06/2014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84E06-1F38-4F00-B843-14F34C10F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75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D54A-DFC5-4992-9189-0E3063A4CC93}" type="datetimeFigureOut">
              <a:rPr lang="en-GB" smtClean="0"/>
              <a:t>15/06/2014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84E06-1F38-4F00-B843-14F34C10F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75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D54A-DFC5-4992-9189-0E3063A4CC93}" type="datetimeFigureOut">
              <a:rPr lang="en-GB" smtClean="0"/>
              <a:t>15/06/2014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84E06-1F38-4F00-B843-14F34C10F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80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D54A-DFC5-4992-9189-0E3063A4CC93}" type="datetimeFigureOut">
              <a:rPr lang="en-GB" smtClean="0"/>
              <a:t>15/06/2014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84E06-1F38-4F00-B843-14F34C10F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567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2D54A-DFC5-4992-9189-0E3063A4CC93}" type="datetimeFigureOut">
              <a:rPr lang="en-GB" smtClean="0"/>
              <a:t>15/06/2014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84E06-1F38-4F00-B843-14F34C10F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93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570" name="Picture 3" descr="The Hong Kong University of Science &amp; Technolo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8550"/>
            <a:ext cx="2934981" cy="71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7571" name="Title 1"/>
          <p:cNvSpPr>
            <a:spLocks noGrp="1"/>
          </p:cNvSpPr>
          <p:nvPr>
            <p:ph type="title" idx="4294967295"/>
          </p:nvPr>
        </p:nvSpPr>
        <p:spPr>
          <a:xfrm>
            <a:off x="158070" y="1295400"/>
            <a:ext cx="8785225" cy="1066800"/>
          </a:xfrm>
        </p:spPr>
        <p:txBody>
          <a:bodyPr>
            <a:normAutofit/>
          </a:bodyPr>
          <a:lstStyle/>
          <a:p>
            <a:r>
              <a:rPr lang="en-US" altLang="en-US" sz="4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Experience Sharing on CRF </a:t>
            </a:r>
            <a:endParaRPr lang="en-CA" altLang="en-US" sz="48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572" name="Slide Number Placeholder 2"/>
          <p:cNvSpPr txBox="1">
            <a:spLocks noGrp="1"/>
          </p:cNvSpPr>
          <p:nvPr/>
        </p:nvSpPr>
        <p:spPr bwMode="auto">
          <a:xfrm>
            <a:off x="8174038" y="1588"/>
            <a:ext cx="762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300"/>
              </a:spcBef>
              <a:buClr>
                <a:srgbClr val="005390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337D66C-AB56-4AA6-B974-8F816DB5C0E4}" type="slidenum">
              <a:rPr lang="en-CA" altLang="en-US" sz="18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CA" altLang="en-US" sz="1800">
              <a:solidFill>
                <a:srgbClr val="FFFFFF"/>
              </a:solidFill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892300" y="4752975"/>
            <a:ext cx="57277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Times New Roman" pitchFamily="18" charset="0"/>
              </a:rPr>
              <a:t>Department of Civil and Environmental Engineering: </a:t>
            </a:r>
            <a:br>
              <a:rPr lang="en-US" altLang="en-US" sz="1800" b="1" dirty="0">
                <a:latin typeface="Times New Roman" pitchFamily="18" charset="0"/>
              </a:rPr>
            </a:br>
            <a:r>
              <a:rPr lang="en-US" altLang="en-US" sz="1800" b="1" dirty="0">
                <a:latin typeface="Times New Roman" pitchFamily="18" charset="0"/>
              </a:rPr>
              <a:t>http://www.ce.ust.hk/home.asp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Times New Roman" pitchFamily="18" charset="0"/>
              </a:rPr>
              <a:t>Geotechnical Centrifuge Facility: http://www.gcf.ust.hk/</a:t>
            </a:r>
            <a:r>
              <a:rPr lang="en-US" altLang="zh-TW" sz="1800" b="1" dirty="0">
                <a:latin typeface="Times New Roman" pitchFamily="18" charset="0"/>
                <a:ea typeface="PMingLiU" pitchFamily="18" charset="-12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 dirty="0">
                <a:latin typeface="Times New Roman" pitchFamily="18" charset="0"/>
                <a:ea typeface="MS PGothic" pitchFamily="34" charset="-128"/>
              </a:rPr>
              <a:t>E-mail: charles.ng@ust.hk	</a:t>
            </a:r>
            <a:endParaRPr lang="en-US" altLang="en-US" sz="1800" b="1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0" y="3657600"/>
            <a:ext cx="9144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altLang="zh-TW" sz="2800" b="1" dirty="0" smtClean="0">
                <a:solidFill>
                  <a:srgbClr val="0070C0"/>
                </a:solidFill>
                <a:latin typeface="Times New Roman" pitchFamily="18" charset="0"/>
                <a:ea typeface="PMingLiU" pitchFamily="18" charset="-120"/>
                <a:sym typeface="Webdings" pitchFamily="18" charset="2"/>
              </a:rPr>
              <a:t>Charles W.W. Ng</a:t>
            </a:r>
          </a:p>
        </p:txBody>
      </p:sp>
    </p:spTree>
    <p:extLst>
      <p:ext uri="{BB962C8B-B14F-4D97-AF65-F5344CB8AC3E}">
        <p14:creationId xmlns:p14="http://schemas.microsoft.com/office/powerpoint/2010/main" val="364648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2" name="Slide Number Placeholder 2"/>
          <p:cNvSpPr txBox="1">
            <a:spLocks noGrp="1"/>
          </p:cNvSpPr>
          <p:nvPr/>
        </p:nvSpPr>
        <p:spPr bwMode="auto">
          <a:xfrm>
            <a:off x="8174038" y="1588"/>
            <a:ext cx="762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300"/>
              </a:spcBef>
              <a:buClr>
                <a:srgbClr val="005390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337D66C-AB56-4AA6-B974-8F816DB5C0E4}" type="slidenum">
              <a:rPr lang="en-CA" altLang="en-US" sz="18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CA" altLang="en-US" sz="1800">
              <a:solidFill>
                <a:srgbClr val="FFFF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270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7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CRF projects’ experience</a:t>
            </a:r>
            <a:endParaRPr lang="en-GB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413876"/>
              </p:ext>
            </p:extLst>
          </p:nvPr>
        </p:nvGraphicFramePr>
        <p:xfrm>
          <a:off x="457200" y="1371600"/>
          <a:ext cx="8229600" cy="387776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00400"/>
                <a:gridCol w="1828800"/>
                <a:gridCol w="1219200"/>
                <a:gridCol w="990600"/>
                <a:gridCol w="990600"/>
              </a:tblGrid>
              <a:tr h="380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Project Title</a:t>
                      </a:r>
                      <a:endParaRPr lang="en-GB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Project Code</a:t>
                      </a:r>
                      <a:endParaRPr lang="en-GB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Role</a:t>
                      </a:r>
                      <a:endParaRPr lang="en-GB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Start Date</a:t>
                      </a:r>
                      <a:endParaRPr lang="en-GB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End Date</a:t>
                      </a:r>
                      <a:endParaRPr lang="en-GB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96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Green Slope Engineering: Bioengineered, Live Cover Systems for Man-made Fill Slopes and Landfill Capillary Barriers in Hong Kong</a:t>
                      </a:r>
                      <a:endParaRPr lang="en-GB" sz="1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HKUST6/CRF/12R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</a:t>
                      </a:r>
                      <a:r>
                        <a:rPr lang="en-US" sz="1400" kern="12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400" kern="12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 universities</a:t>
                      </a:r>
                      <a:endParaRPr lang="en-GB" sz="1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PI*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June </a:t>
                      </a:r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2013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June 2016</a:t>
                      </a:r>
                      <a:endParaRPr lang="en-GB" sz="1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9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Green Slope Engineering in Hong Kong</a:t>
                      </a:r>
                      <a:endParaRPr lang="en-GB" sz="1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HKUST9/CRF/09</a:t>
                      </a:r>
                      <a:endParaRPr lang="en-GB" sz="1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PI*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June </a:t>
                      </a:r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2010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June 2013</a:t>
                      </a:r>
                      <a:endParaRPr lang="en-GB" sz="1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5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Land Development by Environmental Vacuum Preloading Technique</a:t>
                      </a:r>
                      <a:endParaRPr lang="en-GB" sz="1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Central Allocation Vote (CA03/04.EG02</a:t>
                      </a:r>
                      <a:r>
                        <a:rPr lang="en-GB" sz="1400" kern="1200" dirty="0" smtClean="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) – 3 universities</a:t>
                      </a:r>
                      <a:endParaRPr lang="en-GB" sz="1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co-I* </a:t>
                      </a: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(PI-HKU)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Sept., </a:t>
                      </a:r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2004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Aug., 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2007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5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Behaviour of Loose Fill Slopes </a:t>
                      </a:r>
                      <a:r>
                        <a:rPr lang="en-GB" sz="1400" kern="1200" dirty="0" smtClean="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&amp; Its </a:t>
                      </a:r>
                      <a:r>
                        <a:rPr lang="en-GB" sz="1400" kern="1200" dirty="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Stabilisation with Soil Nails</a:t>
                      </a:r>
                      <a:endParaRPr lang="en-GB" sz="1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Central Allocation Vote (CA99/00.EG01</a:t>
                      </a:r>
                      <a:r>
                        <a:rPr lang="en-GB" sz="1400" kern="1200" dirty="0" smtClean="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) – 2 universities</a:t>
                      </a:r>
                      <a:endParaRPr lang="en-GB" sz="1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co-I#</a:t>
                      </a:r>
                      <a:r>
                        <a:rPr lang="en-GB" sz="1400" kern="1200" dirty="0" smtClean="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 </a:t>
                      </a:r>
                      <a:r>
                        <a:rPr lang="en-GB" sz="1400" kern="1200" dirty="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(PI-HKUST</a:t>
                      </a:r>
                      <a:r>
                        <a:rPr lang="en-GB" sz="1400" kern="1200" dirty="0" smtClean="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)</a:t>
                      </a:r>
                      <a:endParaRPr lang="en-GB" sz="1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Feb., </a:t>
                      </a:r>
                      <a:r>
                        <a:rPr lang="en-US" sz="1400" kern="1200" dirty="0" smtClean="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2000</a:t>
                      </a:r>
                      <a:endParaRPr lang="en-GB" sz="1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Jan., 2003</a:t>
                      </a:r>
                      <a:endParaRPr lang="en-GB" sz="1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5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Construction Research Centre - Phase 1 : Geotechnical Centrifuge Modelling : Frictions of large section piles</a:t>
                      </a:r>
                      <a:endParaRPr lang="en-GB" sz="1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spc="-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CRC Pilot Scheme (CRC96/99.EG04</a:t>
                      </a:r>
                      <a:r>
                        <a:rPr lang="en-GB" sz="1400" kern="1200" spc="-1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 – 1 university</a:t>
                      </a:r>
                      <a:endParaRPr lang="en-GB" sz="1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B0F0"/>
                          </a:solidFill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co-I#</a:t>
                      </a:r>
                      <a:r>
                        <a:rPr lang="en-GB" sz="1400" kern="1200" dirty="0" smtClean="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 </a:t>
                      </a:r>
                      <a:r>
                        <a:rPr lang="en-GB" sz="1400" kern="1200" dirty="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(PI-HKUST)</a:t>
                      </a:r>
                      <a:endParaRPr lang="en-GB" sz="1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May 1997</a:t>
                      </a:r>
                      <a:endParaRPr lang="en-GB" sz="1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/>
                          <a:ea typeface="PMingLiU"/>
                          <a:cs typeface="Times New Roman"/>
                        </a:rPr>
                        <a:t>Aug., 2001</a:t>
                      </a:r>
                      <a:endParaRPr lang="en-GB" sz="1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485" marR="68485" marT="95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" y="5410200"/>
            <a:ext cx="3179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*attended interview</a:t>
            </a:r>
          </a:p>
          <a:p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assisted PI to prepare proposal</a:t>
            </a:r>
            <a:endParaRPr lang="en-GB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82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2" name="Slide Number Placeholder 2"/>
          <p:cNvSpPr txBox="1">
            <a:spLocks noGrp="1"/>
          </p:cNvSpPr>
          <p:nvPr/>
        </p:nvSpPr>
        <p:spPr bwMode="auto">
          <a:xfrm>
            <a:off x="8174038" y="1588"/>
            <a:ext cx="762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300"/>
              </a:spcBef>
              <a:buClr>
                <a:srgbClr val="005390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337D66C-AB56-4AA6-B974-8F816DB5C0E4}" type="slidenum">
              <a:rPr lang="en-CA" altLang="en-US" sz="18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CA" altLang="en-US" sz="1800">
              <a:solidFill>
                <a:srgbClr val="FFFFFF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7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 Preparation</a:t>
            </a:r>
            <a:endParaRPr lang="en-GB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991136"/>
            <a:ext cx="825023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Novelty and innovation  of your proposed  project (not possible be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achieved by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Clear project objectives and research strategy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Multi-disciplinary and complimentary team (may be international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collaborator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Well-defined role of each member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Strong track record of team members and better have joint publications/conferences/seminars etc…..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No. of members not more than 10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No. of collaborating institutions not more than 4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and progress meetings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Reasonable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Clear defined deliverables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8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2" name="Slide Number Placeholder 2"/>
          <p:cNvSpPr txBox="1">
            <a:spLocks noGrp="1"/>
          </p:cNvSpPr>
          <p:nvPr/>
        </p:nvSpPr>
        <p:spPr bwMode="auto">
          <a:xfrm>
            <a:off x="8174038" y="1588"/>
            <a:ext cx="762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ts val="300"/>
              </a:spcBef>
              <a:buClr>
                <a:srgbClr val="005390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5390"/>
              </a:buClr>
              <a:buFont typeface="Georgia" pitchFamily="18" charset="0"/>
              <a:buChar char="▫"/>
              <a:defRPr sz="2000">
                <a:solidFill>
                  <a:srgbClr val="005390"/>
                </a:solidFill>
                <a:latin typeface="Georgia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337D66C-AB56-4AA6-B974-8F816DB5C0E4}" type="slidenum">
              <a:rPr lang="en-CA" altLang="en-US" sz="1800">
                <a:solidFill>
                  <a:srgbClr val="FFFFFF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CA" altLang="en-US" sz="1800">
              <a:solidFill>
                <a:srgbClr val="FFFFFF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270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7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Preparation for Interview</a:t>
            </a:r>
            <a:endParaRPr lang="en-GB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19200"/>
            <a:ext cx="825023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Who should attend the interview ? (PI + ?)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 presentation but in simple laymen language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Highlight novelties and selling points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Highlight  1 or 2 key governing equation(s) (if appropriate)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more photographs, graphs and charts, but less words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“short and sweet” – precise and easy to understand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Rehearsal  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3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WordArt 2"/>
          <p:cNvSpPr>
            <a:spLocks noChangeArrowheads="1" noChangeShapeType="1" noTextEdit="1"/>
          </p:cNvSpPr>
          <p:nvPr/>
        </p:nvSpPr>
        <p:spPr bwMode="auto">
          <a:xfrm>
            <a:off x="2344738" y="1114425"/>
            <a:ext cx="4905375" cy="137795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r>
              <a:rPr lang="en-GB" sz="6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Thank You</a:t>
            </a:r>
          </a:p>
        </p:txBody>
      </p:sp>
      <p:pic>
        <p:nvPicPr>
          <p:cNvPr id="190467" name="Picture 3" descr="hndshak3">
            <a:hlinkClick r:id="" action="ppaction://noaction">
              <a:snd r:embed="rId3" name="laser.wav"/>
            </a:hlinkClick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2651125"/>
            <a:ext cx="5349875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107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9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6135</TotalTime>
  <Words>339</Words>
  <Application>Microsoft Office PowerPoint</Application>
  <PresentationFormat>On-screen Show (4:3)</PresentationFormat>
  <Paragraphs>68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Experience Sharing on CRF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NG, Charles W W</dc:creator>
  <cp:lastModifiedBy>NG, Charles W W</cp:lastModifiedBy>
  <cp:revision>58</cp:revision>
  <cp:lastPrinted>2014-06-16T05:24:23Z</cp:lastPrinted>
  <dcterms:created xsi:type="dcterms:W3CDTF">2014-05-26T09:12:55Z</dcterms:created>
  <dcterms:modified xsi:type="dcterms:W3CDTF">2014-06-19T14:31:12Z</dcterms:modified>
</cp:coreProperties>
</file>